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8" r:id="rId4"/>
    <p:sldId id="269" r:id="rId5"/>
    <p:sldId id="267" r:id="rId6"/>
    <p:sldId id="259" r:id="rId7"/>
    <p:sldId id="258" r:id="rId8"/>
    <p:sldId id="261" r:id="rId9"/>
    <p:sldId id="262" r:id="rId10"/>
    <p:sldId id="264" r:id="rId11"/>
    <p:sldId id="263" r:id="rId12"/>
    <p:sldId id="260" r:id="rId13"/>
    <p:sldId id="266" r:id="rId14"/>
    <p:sldId id="270" r:id="rId15"/>
    <p:sldId id="271" r:id="rId1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5900"/>
    <a:srgbClr val="099AAB"/>
    <a:srgbClr val="EF0000"/>
    <a:srgbClr val="007DBA"/>
    <a:srgbClr val="009D31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1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866D94-6E51-80CC-BA38-8E3DE07362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A7D9CE-946C-8641-26E9-7D7079CCA4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557C0A-9E13-D317-6F82-E10B9A16C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BDDBD-98A7-4DDB-B5D0-537DC51152A3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5E57D6-4AED-404C-C672-DF8507A8D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8C67B1-717F-DACA-0437-E5F1EEA52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97AE-DA38-497C-AD2D-09AD93B1754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6168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B190BC-41C3-35CA-D55C-37D3D7D8F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5FB698-D787-14EE-D2E3-FD2D4B8EA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81B232-3BDA-7DD9-FA5A-618098467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BDDBD-98A7-4DDB-B5D0-537DC51152A3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324DA2-1965-46DB-BBEC-B6879A77E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28907E-DA29-1BF3-B30F-21B70BC36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97AE-DA38-497C-AD2D-09AD93B1754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030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A058BF-ACCA-81CD-09A4-AA4D8C12B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07438A-10D7-1D43-418A-E510C3385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267C29-E7FB-E53A-191E-49D7FCABE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BDDBD-98A7-4DDB-B5D0-537DC51152A3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BE0511-6202-E348-DD0E-1273B96FC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F5DD14-0304-15E0-A27C-CE64649F4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97AE-DA38-497C-AD2D-09AD93B1754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5458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72AE37-EB08-5DF6-0867-DA35E7B1B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942168-8533-F323-A692-4A7193ED3A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9612C5-81E2-B238-A9F6-8089153505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4ABB48E-2A74-C2FB-222A-9CB4B1593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BDDBD-98A7-4DDB-B5D0-537DC51152A3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B6C805-88F0-0B7F-29B7-8B997A7D6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D8BAD4-F0BD-0ADB-5035-C1A0BD88A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97AE-DA38-497C-AD2D-09AD93B1754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8908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92BF34-5804-67DB-CED9-2091AE8BA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BD2F38-47BC-5095-DF4D-0436156A5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1232C56-AA9D-608B-8341-D2D72AACD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BB2E727-1A20-AF09-EE75-F52AFFCE66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C837384-C801-C5F1-2723-39D58E851B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723A382-415C-655C-E314-F8D5297F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BDDBD-98A7-4DDB-B5D0-537DC51152A3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D19F9EA-2D89-F358-26BC-4BDE95956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91ACA37-849A-2464-1CE7-23F63D2F5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97AE-DA38-497C-AD2D-09AD93B1754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4959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74E6B9-5211-F0F4-4FAC-D24E98AA6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06AC606-1B1F-7376-2321-D3F1CBEC0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BDDBD-98A7-4DDB-B5D0-537DC51152A3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6A29D2-6B1A-A6FE-22F8-D2E7D9439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6A1B73E-1978-E5CB-04BD-BDF1D7961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97AE-DA38-497C-AD2D-09AD93B1754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381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53D4DE5-B9B3-DB06-0D70-44DE1770D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BDDBD-98A7-4DDB-B5D0-537DC51152A3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7B2EBA0-0438-015E-8978-CFED90D97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8EC59CA-CCFD-2F85-88C9-958041952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97AE-DA38-497C-AD2D-09AD93B1754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2419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C1B1EB-E629-6EB0-777A-89B839F47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1F502E-AFFD-554D-B0C1-31DDA1139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E90107B-7516-178A-55F2-1254AD462B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4E27BBE-E5A6-C5DC-99EE-CF9DB0E8E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BDDBD-98A7-4DDB-B5D0-537DC51152A3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6F8086-37F4-2549-1865-86C5D07CE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657B89-1C8A-8B99-F129-11ED95AC7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97AE-DA38-497C-AD2D-09AD93B1754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9621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239AFC-16EE-C55E-3188-1512664F1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D6393FD-34D9-8DCB-38E0-C5778BDE09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093B0E-3E0F-1E73-321A-D1E86A80C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949A18-51E6-7A58-2FED-42AB5CCC3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BDDBD-98A7-4DDB-B5D0-537DC51152A3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49E913-0427-8824-7D02-9743C052B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5CE3B4B-7C4C-7977-6D43-EEDF53F5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97AE-DA38-497C-AD2D-09AD93B1754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2197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7B060-3A61-EA32-30B9-9B4A89FD8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1447D4-8388-9290-E943-9B2A25BF1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05367B-50CD-F258-493C-8B35747EB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BDDBD-98A7-4DDB-B5D0-537DC51152A3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30F2ED-DEB1-A2B9-BE03-F08D18302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2EB80F-5BE2-A360-12C1-2EFC85646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97AE-DA38-497C-AD2D-09AD93B1754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5403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6D071C7-3C12-8C24-87AB-78A70234B9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C31EB3-1663-0F8E-2C2A-5568AA0195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F52729-1E8B-DAE4-DCFD-E368B7A1A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BDDBD-98A7-4DDB-B5D0-537DC51152A3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DA3630-3C50-1A31-50D3-734043255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8A1612-5824-B924-24E8-62A183798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097AE-DA38-497C-AD2D-09AD93B1754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064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342851A-BEF3-980B-7FB0-A381927CF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41919C-C901-AC9A-3732-0091731A8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684B0D-8EDD-E81B-5D12-8483E70F90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BDDBD-98A7-4DDB-B5D0-537DC51152A3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E19EE9-E128-9223-9266-E5B5A639EC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CB64AA-395E-C19A-30F2-E63A70EEFD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097AE-DA38-497C-AD2D-09AD93B1754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0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shorts/42XoJCdGLo8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10C5A-82C6-7FED-C225-CEE6DF190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999D40B-1E1E-A36B-E4BF-CE7DF6F71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4883" cy="137488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2484282-CBD1-8388-A4A4-15A27EBEC8FF}"/>
              </a:ext>
            </a:extLst>
          </p:cNvPr>
          <p:cNvSpPr txBox="1"/>
          <p:nvPr/>
        </p:nvSpPr>
        <p:spPr>
          <a:xfrm>
            <a:off x="1676400" y="1035578"/>
            <a:ext cx="88392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dirty="0"/>
              <a:t>Clase Muestra</a:t>
            </a:r>
          </a:p>
          <a:p>
            <a:pPr algn="ctr"/>
            <a:endParaRPr lang="es-MX" sz="4000" b="1" dirty="0"/>
          </a:p>
          <a:p>
            <a:pPr algn="ctr"/>
            <a:r>
              <a:rPr lang="es-MX" sz="4000" b="1" dirty="0"/>
              <a:t>Dr. </a:t>
            </a:r>
            <a:r>
              <a:rPr lang="es-MX" sz="4000" b="1" dirty="0" err="1"/>
              <a:t>Educ</a:t>
            </a:r>
            <a:r>
              <a:rPr lang="es-MX" sz="4000" b="1" dirty="0"/>
              <a:t>. Alberto Varguez Moo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915ACD2-1583-9BD1-6916-356B59EDB5BC}"/>
              </a:ext>
            </a:extLst>
          </p:cNvPr>
          <p:cNvSpPr txBox="1"/>
          <p:nvPr/>
        </p:nvSpPr>
        <p:spPr>
          <a:xfrm>
            <a:off x="461913" y="3740084"/>
            <a:ext cx="1106706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dirty="0"/>
              <a:t>Asignatura: Matemáticas para computación</a:t>
            </a:r>
          </a:p>
          <a:p>
            <a:pPr algn="ctr"/>
            <a:endParaRPr lang="es-MX" sz="4000" b="1" dirty="0"/>
          </a:p>
          <a:p>
            <a:pPr algn="ctr"/>
            <a:r>
              <a:rPr lang="es-MX" sz="4000" b="1" dirty="0"/>
              <a:t>Tema: Teoría de gráficas</a:t>
            </a:r>
          </a:p>
        </p:txBody>
      </p:sp>
    </p:spTree>
    <p:extLst>
      <p:ext uri="{BB962C8B-B14F-4D97-AF65-F5344CB8AC3E}">
        <p14:creationId xmlns:p14="http://schemas.microsoft.com/office/powerpoint/2010/main" val="2967058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296C30E-EBA8-25D7-D679-EB3DEE2AEA10}"/>
              </a:ext>
            </a:extLst>
          </p:cNvPr>
          <p:cNvSpPr txBox="1"/>
          <p:nvPr/>
        </p:nvSpPr>
        <p:spPr>
          <a:xfrm>
            <a:off x="0" y="0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/>
              <a:t>¿Por que estudiar teoría de grafos?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DD0E36A-C9F1-C80E-4248-629946B51A26}"/>
              </a:ext>
            </a:extLst>
          </p:cNvPr>
          <p:cNvSpPr txBox="1"/>
          <p:nvPr/>
        </p:nvSpPr>
        <p:spPr>
          <a:xfrm>
            <a:off x="2032302" y="1006089"/>
            <a:ext cx="812739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/>
              <a:t>La teoría de grafos nos permite solucionar problemas complejos mediante la representación de objetos de la vida real en un gráfico.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8838EAF-FC33-676C-DB0B-8EA46FE29BB3}"/>
              </a:ext>
            </a:extLst>
          </p:cNvPr>
          <p:cNvSpPr txBox="1"/>
          <p:nvPr/>
        </p:nvSpPr>
        <p:spPr>
          <a:xfrm>
            <a:off x="967870" y="2752433"/>
            <a:ext cx="39416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sz="2800" b="1"/>
            </a:lvl1pPr>
          </a:lstStyle>
          <a:p>
            <a:r>
              <a:rPr lang="es-MX" dirty="0"/>
              <a:t>Diseño de bases de datos</a:t>
            </a:r>
          </a:p>
        </p:txBody>
      </p:sp>
      <p:pic>
        <p:nvPicPr>
          <p:cNvPr id="1026" name="Picture 2" descr="Capítulo 4 Modelamiento de Datos | Base de Datos">
            <a:extLst>
              <a:ext uri="{FF2B5EF4-FFF2-40B4-BE49-F238E27FC236}">
                <a16:creationId xmlns:a16="http://schemas.microsoft.com/office/drawing/2014/main" id="{7A646365-AC22-B6B1-F99B-B45E2D1B7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38" y="3355048"/>
            <a:ext cx="5433154" cy="310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odelo molecular 3D de un compuesto: ilustración de stock 2648279569 |  Shutterstock">
            <a:extLst>
              <a:ext uri="{FF2B5EF4-FFF2-40B4-BE49-F238E27FC236}">
                <a16:creationId xmlns:a16="http://schemas.microsoft.com/office/drawing/2014/main" id="{4432C3B0-F0E2-B2B6-B99B-23D82400B6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56"/>
          <a:stretch>
            <a:fillRect/>
          </a:stretch>
        </p:blipFill>
        <p:spPr bwMode="auto">
          <a:xfrm>
            <a:off x="7386170" y="3310150"/>
            <a:ext cx="3233590" cy="314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6FACDE3-40B1-A939-1E76-100E7DFC3396}"/>
              </a:ext>
            </a:extLst>
          </p:cNvPr>
          <p:cNvSpPr txBox="1"/>
          <p:nvPr/>
        </p:nvSpPr>
        <p:spPr>
          <a:xfrm>
            <a:off x="7032137" y="2536989"/>
            <a:ext cx="39416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sz="2800" b="1"/>
            </a:lvl1pPr>
          </a:lstStyle>
          <a:p>
            <a:r>
              <a:rPr lang="es-MX" dirty="0"/>
              <a:t>Presentación de estructuras moleculares</a:t>
            </a:r>
          </a:p>
        </p:txBody>
      </p:sp>
    </p:spTree>
    <p:extLst>
      <p:ext uri="{BB962C8B-B14F-4D97-AF65-F5344CB8AC3E}">
        <p14:creationId xmlns:p14="http://schemas.microsoft.com/office/powerpoint/2010/main" val="534817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0BF515-53F5-36E4-45CF-A6B678761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5BD1BCA-E4C4-A4FE-DA4A-851BA4E569C7}"/>
              </a:ext>
            </a:extLst>
          </p:cNvPr>
          <p:cNvSpPr txBox="1"/>
          <p:nvPr/>
        </p:nvSpPr>
        <p:spPr>
          <a:xfrm>
            <a:off x="0" y="0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/>
              <a:t>¿Por que estudiar teoría de grafos?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C7877B0-1D02-68FF-B5E0-3106ED4FC187}"/>
              </a:ext>
            </a:extLst>
          </p:cNvPr>
          <p:cNvSpPr txBox="1"/>
          <p:nvPr/>
        </p:nvSpPr>
        <p:spPr>
          <a:xfrm>
            <a:off x="1064387" y="1305823"/>
            <a:ext cx="39416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sz="2800" b="1"/>
            </a:lvl1pPr>
          </a:lstStyle>
          <a:p>
            <a:r>
              <a:rPr lang="es-MX" dirty="0"/>
              <a:t>Análisis de circuitos eléctricos</a:t>
            </a:r>
          </a:p>
        </p:txBody>
      </p:sp>
      <p:pic>
        <p:nvPicPr>
          <p:cNvPr id="2050" name="Picture 2" descr="Leyes de Kirchhoff - Wikipedia, la enciclopedia libre">
            <a:extLst>
              <a:ext uri="{FF2B5EF4-FFF2-40B4-BE49-F238E27FC236}">
                <a16:creationId xmlns:a16="http://schemas.microsoft.com/office/drawing/2014/main" id="{850E97EF-7056-540D-DAD0-B6F7DFF4C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574" y="2259930"/>
            <a:ext cx="3276600" cy="277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a fiscal amiga">
            <a:extLst>
              <a:ext uri="{FF2B5EF4-FFF2-40B4-BE49-F238E27FC236}">
                <a16:creationId xmlns:a16="http://schemas.microsoft.com/office/drawing/2014/main" id="{8C5E477E-2643-AE93-032A-038DC63EC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312" y="1305823"/>
            <a:ext cx="6119057" cy="457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103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B8B47E-2DE0-90CB-E41B-06A99CD1C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8F0E999-2F68-A3F0-B742-650C6BCE6AE1}"/>
              </a:ext>
            </a:extLst>
          </p:cNvPr>
          <p:cNvSpPr txBox="1"/>
          <p:nvPr/>
        </p:nvSpPr>
        <p:spPr>
          <a:xfrm>
            <a:off x="0" y="0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/>
              <a:t>¿Por que estudiar teoría de grafos?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F33E067-AC19-FA21-ABC0-7743DD33DE34}"/>
              </a:ext>
            </a:extLst>
          </p:cNvPr>
          <p:cNvSpPr txBox="1"/>
          <p:nvPr/>
        </p:nvSpPr>
        <p:spPr>
          <a:xfrm>
            <a:off x="501165" y="1107707"/>
            <a:ext cx="5345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sz="2800" b="1"/>
            </a:lvl1pPr>
          </a:lstStyle>
          <a:p>
            <a:r>
              <a:rPr lang="es-MX" dirty="0"/>
              <a:t>Distribución de horarios y aulas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685E0DD-E36E-8889-EEA0-CF2EACDBE845}"/>
              </a:ext>
            </a:extLst>
          </p:cNvPr>
          <p:cNvSpPr txBox="1"/>
          <p:nvPr/>
        </p:nvSpPr>
        <p:spPr>
          <a:xfrm>
            <a:off x="7333212" y="1041872"/>
            <a:ext cx="39416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sz="2800" b="1"/>
            </a:lvl1pPr>
          </a:lstStyle>
          <a:p>
            <a:r>
              <a:rPr lang="es-MX" dirty="0"/>
              <a:t>Optimización de Rutas de transporte</a:t>
            </a:r>
          </a:p>
        </p:txBody>
      </p:sp>
      <p:pic>
        <p:nvPicPr>
          <p:cNvPr id="3074" name="Picture 2" descr="Cómo llevar a cabo la optimización de rutas de transporte - NovaTrans®">
            <a:extLst>
              <a:ext uri="{FF2B5EF4-FFF2-40B4-BE49-F238E27FC236}">
                <a16:creationId xmlns:a16="http://schemas.microsoft.com/office/drawing/2014/main" id="{A0ACAEB5-2F69-1F85-26F6-E7C87DDF7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200" y="2244484"/>
            <a:ext cx="5306505" cy="277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0886AAA-B099-24DB-D6A1-E3012EEAD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95" y="2153859"/>
            <a:ext cx="5661580" cy="295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981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F00776-921B-548E-9BB3-1F1EB7541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6923053-E31F-9E3D-74BA-287CE1C7E38C}"/>
              </a:ext>
            </a:extLst>
          </p:cNvPr>
          <p:cNvSpPr txBox="1"/>
          <p:nvPr/>
        </p:nvSpPr>
        <p:spPr>
          <a:xfrm>
            <a:off x="5273595" y="0"/>
            <a:ext cx="16448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/>
              <a:t>Objetivo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497E15D-9A54-F9DF-0C6A-94F7E17EE908}"/>
              </a:ext>
            </a:extLst>
          </p:cNvPr>
          <p:cNvSpPr txBox="1"/>
          <p:nvPr/>
        </p:nvSpPr>
        <p:spPr>
          <a:xfrm>
            <a:off x="2032302" y="2090172"/>
            <a:ext cx="812739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/>
              <a:t>Al finalizar la sesión, el estudiante será capaz de </a:t>
            </a:r>
            <a:r>
              <a:rPr lang="es-MX" sz="2800" b="1" u="none" strike="noStrike" dirty="0">
                <a:effectLst/>
                <a:latin typeface="Google Sans"/>
              </a:rPr>
              <a:t>identificar y diferenciar trayectorias, caminos, ciclos y circuitos</a:t>
            </a:r>
            <a:r>
              <a:rPr lang="es-MX" sz="2800" b="1" dirty="0"/>
              <a:t> en un grafo dado, mediante el análisis de sus propiedades estructurales y la </a:t>
            </a:r>
            <a:r>
              <a:rPr lang="es-MX" sz="2800" b="1" u="none" strike="noStrike" dirty="0">
                <a:effectLst/>
                <a:latin typeface="Google Sans"/>
              </a:rPr>
              <a:t>resolución de problemas prácticos</a:t>
            </a:r>
            <a:r>
              <a:rPr lang="es-MX" sz="2800" b="1" dirty="0"/>
              <a:t>, demostrando precisión en el uso de la terminología matemática.</a:t>
            </a:r>
          </a:p>
        </p:txBody>
      </p:sp>
    </p:spTree>
    <p:extLst>
      <p:ext uri="{BB962C8B-B14F-4D97-AF65-F5344CB8AC3E}">
        <p14:creationId xmlns:p14="http://schemas.microsoft.com/office/powerpoint/2010/main" val="1289088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D8189A-7D20-4ED7-749A-719C7FB4D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adroTexto 48">
            <a:extLst>
              <a:ext uri="{FF2B5EF4-FFF2-40B4-BE49-F238E27FC236}">
                <a16:creationId xmlns:a16="http://schemas.microsoft.com/office/drawing/2014/main" id="{FB704585-E96E-2BF6-8084-294F7A6D5ACB}"/>
              </a:ext>
            </a:extLst>
          </p:cNvPr>
          <p:cNvSpPr txBox="1"/>
          <p:nvPr/>
        </p:nvSpPr>
        <p:spPr>
          <a:xfrm>
            <a:off x="1156889" y="2592590"/>
            <a:ext cx="42478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No tiene ninguna arista conectada a él</a:t>
            </a:r>
          </a:p>
        </p:txBody>
      </p:sp>
      <p:sp>
        <p:nvSpPr>
          <p:cNvPr id="64" name="Elipse 63">
            <a:extLst>
              <a:ext uri="{FF2B5EF4-FFF2-40B4-BE49-F238E27FC236}">
                <a16:creationId xmlns:a16="http://schemas.microsoft.com/office/drawing/2014/main" id="{F5DBC9BF-0C76-D915-75B4-B4F9B5EAE1EF}"/>
              </a:ext>
            </a:extLst>
          </p:cNvPr>
          <p:cNvSpPr/>
          <p:nvPr/>
        </p:nvSpPr>
        <p:spPr>
          <a:xfrm rot="1572283">
            <a:off x="7299897" y="4212140"/>
            <a:ext cx="751539" cy="265837"/>
          </a:xfrm>
          <a:prstGeom prst="ellips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E4E01CE-90F7-67B3-6D43-DD1E908003B5}"/>
              </a:ext>
            </a:extLst>
          </p:cNvPr>
          <p:cNvSpPr txBox="1"/>
          <p:nvPr/>
        </p:nvSpPr>
        <p:spPr>
          <a:xfrm>
            <a:off x="0" y="9427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/>
              <a:t>¿Qué es un grafo?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F4019EE7-A437-0D4B-9C8A-59D99638BBE1}"/>
              </a:ext>
            </a:extLst>
          </p:cNvPr>
          <p:cNvSpPr/>
          <p:nvPr/>
        </p:nvSpPr>
        <p:spPr>
          <a:xfrm>
            <a:off x="5951621" y="1708483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E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778C2666-2A70-A6EE-0ABA-41C2A51ECDA2}"/>
              </a:ext>
            </a:extLst>
          </p:cNvPr>
          <p:cNvCxnSpPr>
            <a:cxnSpLocks/>
            <a:stCxn id="2" idx="5"/>
            <a:endCxn id="7" idx="1"/>
          </p:cNvCxnSpPr>
          <p:nvPr/>
        </p:nvCxnSpPr>
        <p:spPr>
          <a:xfrm>
            <a:off x="6198091" y="1954953"/>
            <a:ext cx="1111103" cy="82347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B8AA7EFD-8AFE-4C26-0C25-0463047B5A3E}"/>
              </a:ext>
            </a:extLst>
          </p:cNvPr>
          <p:cNvSpPr txBox="1"/>
          <p:nvPr/>
        </p:nvSpPr>
        <p:spPr>
          <a:xfrm>
            <a:off x="252806" y="870341"/>
            <a:ext cx="999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G= {V, A}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EC6081C-F98D-7FFF-A928-F37037F5B50A}"/>
              </a:ext>
            </a:extLst>
          </p:cNvPr>
          <p:cNvSpPr/>
          <p:nvPr/>
        </p:nvSpPr>
        <p:spPr>
          <a:xfrm>
            <a:off x="7266906" y="2736144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4EFD951-B139-E766-B995-AE8E19797B5B}"/>
              </a:ext>
            </a:extLst>
          </p:cNvPr>
          <p:cNvSpPr txBox="1"/>
          <p:nvPr/>
        </p:nvSpPr>
        <p:spPr>
          <a:xfrm>
            <a:off x="5655523" y="854200"/>
            <a:ext cx="945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Vértices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03C964D-AAB4-4FE2-E2C4-85D4AC5DF9C7}"/>
              </a:ext>
            </a:extLst>
          </p:cNvPr>
          <p:cNvSpPr txBox="1"/>
          <p:nvPr/>
        </p:nvSpPr>
        <p:spPr>
          <a:xfrm>
            <a:off x="6930626" y="1483529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Aristas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AABB41A-05FB-2379-DD14-7AA7D16E8273}"/>
              </a:ext>
            </a:extLst>
          </p:cNvPr>
          <p:cNvSpPr txBox="1"/>
          <p:nvPr/>
        </p:nvSpPr>
        <p:spPr>
          <a:xfrm>
            <a:off x="5752741" y="1055007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(Nodo)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65B27FD-646D-FD7F-0775-54430B83DC00}"/>
              </a:ext>
            </a:extLst>
          </p:cNvPr>
          <p:cNvSpPr txBox="1"/>
          <p:nvPr/>
        </p:nvSpPr>
        <p:spPr>
          <a:xfrm>
            <a:off x="6744379" y="1681409"/>
            <a:ext cx="1151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(lados, arcos)</a:t>
            </a:r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5D52B209-8D24-E670-6CF2-DDAC81D8ED2E}"/>
              </a:ext>
            </a:extLst>
          </p:cNvPr>
          <p:cNvCxnSpPr>
            <a:cxnSpLocks/>
            <a:stCxn id="15" idx="2"/>
            <a:endCxn id="2" idx="0"/>
          </p:cNvCxnSpPr>
          <p:nvPr/>
        </p:nvCxnSpPr>
        <p:spPr>
          <a:xfrm flipH="1">
            <a:off x="6096000" y="1362784"/>
            <a:ext cx="3150" cy="3456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A51E4328-CE17-BA1B-74EE-77D842EB2DD2}"/>
              </a:ext>
            </a:extLst>
          </p:cNvPr>
          <p:cNvCxnSpPr>
            <a:cxnSpLocks/>
          </p:cNvCxnSpPr>
          <p:nvPr/>
        </p:nvCxnSpPr>
        <p:spPr>
          <a:xfrm>
            <a:off x="6922531" y="2069557"/>
            <a:ext cx="0" cy="3564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ipse 26">
            <a:extLst>
              <a:ext uri="{FF2B5EF4-FFF2-40B4-BE49-F238E27FC236}">
                <a16:creationId xmlns:a16="http://schemas.microsoft.com/office/drawing/2014/main" id="{6D95B455-3788-D5D4-2DF8-D11CCA24205A}"/>
              </a:ext>
            </a:extLst>
          </p:cNvPr>
          <p:cNvSpPr/>
          <p:nvPr/>
        </p:nvSpPr>
        <p:spPr>
          <a:xfrm>
            <a:off x="4855964" y="2702410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D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4ED8495E-8CD5-62C1-E56A-8CFC7C843BDA}"/>
              </a:ext>
            </a:extLst>
          </p:cNvPr>
          <p:cNvSpPr txBox="1"/>
          <p:nvPr/>
        </p:nvSpPr>
        <p:spPr>
          <a:xfrm>
            <a:off x="6517621" y="846544"/>
            <a:ext cx="3650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Representan los objetos o entidades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C8F8ACD-4931-B8D1-EF27-32F9A81D9F95}"/>
              </a:ext>
            </a:extLst>
          </p:cNvPr>
          <p:cNvSpPr txBox="1"/>
          <p:nvPr/>
        </p:nvSpPr>
        <p:spPr>
          <a:xfrm>
            <a:off x="7723457" y="1474643"/>
            <a:ext cx="3650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Representan la relación entre nodos</a:t>
            </a: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65D91EA7-8616-FBD2-0879-B0C643C58DF5}"/>
              </a:ext>
            </a:extLst>
          </p:cNvPr>
          <p:cNvSpPr/>
          <p:nvPr/>
        </p:nvSpPr>
        <p:spPr>
          <a:xfrm>
            <a:off x="4855964" y="4059870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CA3791AA-1AFF-FB02-0CA7-F30C9001037C}"/>
              </a:ext>
            </a:extLst>
          </p:cNvPr>
          <p:cNvSpPr/>
          <p:nvPr/>
        </p:nvSpPr>
        <p:spPr>
          <a:xfrm>
            <a:off x="7266906" y="4059869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B</a:t>
            </a:r>
          </a:p>
        </p:txBody>
      </p: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4E6F5A0B-EF0B-F5FA-3F28-9AB70BCC9F07}"/>
              </a:ext>
            </a:extLst>
          </p:cNvPr>
          <p:cNvCxnSpPr>
            <a:cxnSpLocks/>
            <a:stCxn id="33" idx="6"/>
            <a:endCxn id="34" idx="2"/>
          </p:cNvCxnSpPr>
          <p:nvPr/>
        </p:nvCxnSpPr>
        <p:spPr>
          <a:xfrm flipV="1">
            <a:off x="5144722" y="4204248"/>
            <a:ext cx="2122184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C0F78C65-BD8C-F500-6777-18C83A77E02E}"/>
              </a:ext>
            </a:extLst>
          </p:cNvPr>
          <p:cNvCxnSpPr>
            <a:cxnSpLocks/>
            <a:stCxn id="7" idx="4"/>
            <a:endCxn id="34" idx="0"/>
          </p:cNvCxnSpPr>
          <p:nvPr/>
        </p:nvCxnSpPr>
        <p:spPr>
          <a:xfrm>
            <a:off x="7411285" y="3024901"/>
            <a:ext cx="0" cy="103496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DFBF2E3B-83ED-7FBB-DE6E-7DE049B0B650}"/>
              </a:ext>
            </a:extLst>
          </p:cNvPr>
          <p:cNvCxnSpPr>
            <a:cxnSpLocks/>
            <a:stCxn id="33" idx="7"/>
            <a:endCxn id="7" idx="2"/>
          </p:cNvCxnSpPr>
          <p:nvPr/>
        </p:nvCxnSpPr>
        <p:spPr>
          <a:xfrm flipV="1">
            <a:off x="5102434" y="2880523"/>
            <a:ext cx="2164472" cy="122163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57E19F66-6817-473A-60BC-B5B35FF63BA5}"/>
              </a:ext>
            </a:extLst>
          </p:cNvPr>
          <p:cNvCxnSpPr>
            <a:cxnSpLocks/>
          </p:cNvCxnSpPr>
          <p:nvPr/>
        </p:nvCxnSpPr>
        <p:spPr>
          <a:xfrm>
            <a:off x="7063933" y="2069557"/>
            <a:ext cx="0" cy="9553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uadroTexto 47">
            <a:extLst>
              <a:ext uri="{FF2B5EF4-FFF2-40B4-BE49-F238E27FC236}">
                <a16:creationId xmlns:a16="http://schemas.microsoft.com/office/drawing/2014/main" id="{2E1529ED-64DC-0421-6CAA-33A151A4598E}"/>
              </a:ext>
            </a:extLst>
          </p:cNvPr>
          <p:cNvSpPr txBox="1"/>
          <p:nvPr/>
        </p:nvSpPr>
        <p:spPr>
          <a:xfrm>
            <a:off x="4066453" y="2333078"/>
            <a:ext cx="1610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Vértice Aislado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E65FBF3F-23B3-F865-FD7E-5EC19BC095A4}"/>
              </a:ext>
            </a:extLst>
          </p:cNvPr>
          <p:cNvSpPr txBox="1"/>
          <p:nvPr/>
        </p:nvSpPr>
        <p:spPr>
          <a:xfrm>
            <a:off x="5208045" y="4674996"/>
            <a:ext cx="2097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Vértices Adyacentes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AED10DB2-2A3E-97D5-8070-60B9B54764EE}"/>
              </a:ext>
            </a:extLst>
          </p:cNvPr>
          <p:cNvSpPr txBox="1"/>
          <p:nvPr/>
        </p:nvSpPr>
        <p:spPr>
          <a:xfrm>
            <a:off x="3855968" y="5014025"/>
            <a:ext cx="4929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Dos vértices unidos directamente por una arista</a:t>
            </a:r>
          </a:p>
        </p:txBody>
      </p: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22D0FF65-9559-472D-50C2-051CC9287970}"/>
              </a:ext>
            </a:extLst>
          </p:cNvPr>
          <p:cNvCxnSpPr>
            <a:cxnSpLocks/>
            <a:endCxn id="33" idx="5"/>
          </p:cNvCxnSpPr>
          <p:nvPr/>
        </p:nvCxnSpPr>
        <p:spPr>
          <a:xfrm flipH="1" flipV="1">
            <a:off x="5102434" y="4306340"/>
            <a:ext cx="974711" cy="4447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de flecha 53">
            <a:extLst>
              <a:ext uri="{FF2B5EF4-FFF2-40B4-BE49-F238E27FC236}">
                <a16:creationId xmlns:a16="http://schemas.microsoft.com/office/drawing/2014/main" id="{5E8F85C7-2FE0-BCAF-3B8C-C56279962A05}"/>
              </a:ext>
            </a:extLst>
          </p:cNvPr>
          <p:cNvCxnSpPr>
            <a:cxnSpLocks/>
            <a:endCxn id="34" idx="3"/>
          </p:cNvCxnSpPr>
          <p:nvPr/>
        </p:nvCxnSpPr>
        <p:spPr>
          <a:xfrm flipV="1">
            <a:off x="6334483" y="4306339"/>
            <a:ext cx="974711" cy="4612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uadroTexto 59">
            <a:extLst>
              <a:ext uri="{FF2B5EF4-FFF2-40B4-BE49-F238E27FC236}">
                <a16:creationId xmlns:a16="http://schemas.microsoft.com/office/drawing/2014/main" id="{12FE80FA-242E-AA21-32AE-859024B0C8F7}"/>
              </a:ext>
            </a:extLst>
          </p:cNvPr>
          <p:cNvSpPr txBox="1"/>
          <p:nvPr/>
        </p:nvSpPr>
        <p:spPr>
          <a:xfrm>
            <a:off x="7226870" y="2270053"/>
            <a:ext cx="769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Grado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92EBC723-E24F-78C5-A611-411F711BA69E}"/>
              </a:ext>
            </a:extLst>
          </p:cNvPr>
          <p:cNvSpPr txBox="1"/>
          <p:nvPr/>
        </p:nvSpPr>
        <p:spPr>
          <a:xfrm>
            <a:off x="7896360" y="2273921"/>
            <a:ext cx="41982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Número de aristas conectadas a un vértice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48781660-8186-3D04-39C5-F6AB4F08EE7C}"/>
              </a:ext>
            </a:extLst>
          </p:cNvPr>
          <p:cNvSpPr txBox="1"/>
          <p:nvPr/>
        </p:nvSpPr>
        <p:spPr>
          <a:xfrm>
            <a:off x="7162957" y="2479806"/>
            <a:ext cx="9024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(Valencia)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4B20C968-17D4-BE70-77F8-DCE14B3448D6}"/>
              </a:ext>
            </a:extLst>
          </p:cNvPr>
          <p:cNvSpPr txBox="1"/>
          <p:nvPr/>
        </p:nvSpPr>
        <p:spPr>
          <a:xfrm>
            <a:off x="7883765" y="3994294"/>
            <a:ext cx="60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Lazo</a:t>
            </a: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F5CBA1E9-2B3C-4D5B-46D0-EAA7F61B1409}"/>
              </a:ext>
            </a:extLst>
          </p:cNvPr>
          <p:cNvSpPr txBox="1"/>
          <p:nvPr/>
        </p:nvSpPr>
        <p:spPr>
          <a:xfrm>
            <a:off x="8373609" y="4020768"/>
            <a:ext cx="36078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Arista que sale de un vértice y regresa al mismo vértice</a:t>
            </a:r>
          </a:p>
        </p:txBody>
      </p:sp>
      <p:cxnSp>
        <p:nvCxnSpPr>
          <p:cNvPr id="67" name="Conector recto de flecha 66">
            <a:extLst>
              <a:ext uri="{FF2B5EF4-FFF2-40B4-BE49-F238E27FC236}">
                <a16:creationId xmlns:a16="http://schemas.microsoft.com/office/drawing/2014/main" id="{13F95E21-D790-C058-D111-280D5B3F522D}"/>
              </a:ext>
            </a:extLst>
          </p:cNvPr>
          <p:cNvCxnSpPr>
            <a:cxnSpLocks/>
            <a:endCxn id="64" idx="7"/>
          </p:cNvCxnSpPr>
          <p:nvPr/>
        </p:nvCxnSpPr>
        <p:spPr>
          <a:xfrm flipH="1">
            <a:off x="7955570" y="4233105"/>
            <a:ext cx="231739" cy="1449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Arco 69">
            <a:extLst>
              <a:ext uri="{FF2B5EF4-FFF2-40B4-BE49-F238E27FC236}">
                <a16:creationId xmlns:a16="http://schemas.microsoft.com/office/drawing/2014/main" id="{953134B2-7B48-A8C8-3C1A-DF04A0CA2E68}"/>
              </a:ext>
            </a:extLst>
          </p:cNvPr>
          <p:cNvSpPr/>
          <p:nvPr/>
        </p:nvSpPr>
        <p:spPr>
          <a:xfrm rot="17638707">
            <a:off x="4873689" y="2824442"/>
            <a:ext cx="3504100" cy="3262119"/>
          </a:xfrm>
          <a:prstGeom prst="arc">
            <a:avLst>
              <a:gd name="adj1" fmla="val 15519275"/>
              <a:gd name="adj2" fmla="val 21534836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198F13C1-8185-ABC1-45A4-B46F0D36C728}"/>
              </a:ext>
            </a:extLst>
          </p:cNvPr>
          <p:cNvSpPr txBox="1"/>
          <p:nvPr/>
        </p:nvSpPr>
        <p:spPr>
          <a:xfrm>
            <a:off x="3483049" y="3163280"/>
            <a:ext cx="1661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Lados paralelos</a:t>
            </a:r>
          </a:p>
        </p:txBody>
      </p:sp>
      <p:cxnSp>
        <p:nvCxnSpPr>
          <p:cNvPr id="72" name="Conector recto de flecha 71">
            <a:extLst>
              <a:ext uri="{FF2B5EF4-FFF2-40B4-BE49-F238E27FC236}">
                <a16:creationId xmlns:a16="http://schemas.microsoft.com/office/drawing/2014/main" id="{13925ED3-6042-4D75-DD29-0B76F2068E86}"/>
              </a:ext>
            </a:extLst>
          </p:cNvPr>
          <p:cNvCxnSpPr>
            <a:cxnSpLocks/>
          </p:cNvCxnSpPr>
          <p:nvPr/>
        </p:nvCxnSpPr>
        <p:spPr>
          <a:xfrm>
            <a:off x="4918978" y="3485633"/>
            <a:ext cx="296328" cy="1373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de flecha 77">
            <a:extLst>
              <a:ext uri="{FF2B5EF4-FFF2-40B4-BE49-F238E27FC236}">
                <a16:creationId xmlns:a16="http://schemas.microsoft.com/office/drawing/2014/main" id="{82EFFC8A-D381-FDC7-43AE-2E5B51B6A868}"/>
              </a:ext>
            </a:extLst>
          </p:cNvPr>
          <p:cNvCxnSpPr>
            <a:cxnSpLocks/>
          </p:cNvCxnSpPr>
          <p:nvPr/>
        </p:nvCxnSpPr>
        <p:spPr>
          <a:xfrm>
            <a:off x="4703573" y="3485633"/>
            <a:ext cx="798117" cy="3823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CuadroTexto 79">
            <a:extLst>
              <a:ext uri="{FF2B5EF4-FFF2-40B4-BE49-F238E27FC236}">
                <a16:creationId xmlns:a16="http://schemas.microsoft.com/office/drawing/2014/main" id="{39EC6BF6-6525-E9DF-3421-68D60456CC43}"/>
              </a:ext>
            </a:extLst>
          </p:cNvPr>
          <p:cNvSpPr txBox="1"/>
          <p:nvPr/>
        </p:nvSpPr>
        <p:spPr>
          <a:xfrm>
            <a:off x="252806" y="3429361"/>
            <a:ext cx="4929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Aristas relacionadas a un mismo par de vértices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AC8563D8-95DF-5DEB-1825-F332E1B0EF5B}"/>
              </a:ext>
            </a:extLst>
          </p:cNvPr>
          <p:cNvSpPr txBox="1"/>
          <p:nvPr/>
        </p:nvSpPr>
        <p:spPr>
          <a:xfrm>
            <a:off x="6463779" y="2152610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a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7F62B223-29C9-B66E-1EC9-67A075530D82}"/>
              </a:ext>
            </a:extLst>
          </p:cNvPr>
          <p:cNvSpPr txBox="1"/>
          <p:nvPr/>
        </p:nvSpPr>
        <p:spPr>
          <a:xfrm>
            <a:off x="5765752" y="266978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b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61CF3820-014E-F48B-C4C7-4BA0A7AECA97}"/>
              </a:ext>
            </a:extLst>
          </p:cNvPr>
          <p:cNvSpPr txBox="1"/>
          <p:nvPr/>
        </p:nvSpPr>
        <p:spPr>
          <a:xfrm>
            <a:off x="5933885" y="323574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c</a:t>
            </a: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9E7780E4-F3EF-54DC-6CEC-15C6B2E7A5A9}"/>
              </a:ext>
            </a:extLst>
          </p:cNvPr>
          <p:cNvSpPr txBox="1"/>
          <p:nvPr/>
        </p:nvSpPr>
        <p:spPr>
          <a:xfrm>
            <a:off x="7152424" y="338878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d</a:t>
            </a: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6ED44535-1A8D-C977-85AA-869DEB14F2A7}"/>
              </a:ext>
            </a:extLst>
          </p:cNvPr>
          <p:cNvSpPr txBox="1"/>
          <p:nvPr/>
        </p:nvSpPr>
        <p:spPr>
          <a:xfrm>
            <a:off x="6052567" y="390788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e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3C92975F-C22C-220C-4A12-6AA15C623830}"/>
              </a:ext>
            </a:extLst>
          </p:cNvPr>
          <p:cNvSpPr txBox="1"/>
          <p:nvPr/>
        </p:nvSpPr>
        <p:spPr>
          <a:xfrm>
            <a:off x="7671514" y="3963482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f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58146D0-DCEA-7167-ABA9-15FCAC8E6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919" y="4086808"/>
            <a:ext cx="2214362" cy="222376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37CDACB-7EE9-B148-FC96-0212B7F9803A}"/>
              </a:ext>
            </a:extLst>
          </p:cNvPr>
          <p:cNvSpPr txBox="1"/>
          <p:nvPr/>
        </p:nvSpPr>
        <p:spPr>
          <a:xfrm>
            <a:off x="148282" y="6379747"/>
            <a:ext cx="8550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https://es.educaplay.com/recursos-educativos/30790437-grafo.html</a:t>
            </a:r>
          </a:p>
        </p:txBody>
      </p:sp>
    </p:spTree>
    <p:extLst>
      <p:ext uri="{BB962C8B-B14F-4D97-AF65-F5344CB8AC3E}">
        <p14:creationId xmlns:p14="http://schemas.microsoft.com/office/powerpoint/2010/main" val="3266634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EDE2D7-BEBF-9B03-304C-BD6075126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070939F4-1781-7E0E-7C21-FB96DEBEB3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838151"/>
              </p:ext>
            </p:extLst>
          </p:nvPr>
        </p:nvGraphicFramePr>
        <p:xfrm>
          <a:off x="4664576" y="1254287"/>
          <a:ext cx="7257411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550">
                  <a:extLst>
                    <a:ext uri="{9D8B030D-6E8A-4147-A177-3AD203B41FA5}">
                      <a16:colId xmlns:a16="http://schemas.microsoft.com/office/drawing/2014/main" val="714655220"/>
                    </a:ext>
                  </a:extLst>
                </a:gridCol>
                <a:gridCol w="1253765">
                  <a:extLst>
                    <a:ext uri="{9D8B030D-6E8A-4147-A177-3AD203B41FA5}">
                      <a16:colId xmlns:a16="http://schemas.microsoft.com/office/drawing/2014/main" val="3509288687"/>
                    </a:ext>
                  </a:extLst>
                </a:gridCol>
                <a:gridCol w="1356745">
                  <a:extLst>
                    <a:ext uri="{9D8B030D-6E8A-4147-A177-3AD203B41FA5}">
                      <a16:colId xmlns:a16="http://schemas.microsoft.com/office/drawing/2014/main" val="2621537413"/>
                    </a:ext>
                  </a:extLst>
                </a:gridCol>
                <a:gridCol w="1600351">
                  <a:extLst>
                    <a:ext uri="{9D8B030D-6E8A-4147-A177-3AD203B41FA5}">
                      <a16:colId xmlns:a16="http://schemas.microsoft.com/office/drawing/2014/main" val="1233272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Termino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¿Se puede repetir vértices?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¿Se puede repetir aristas?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¿Inicio y fin en el mismo nodo?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33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EF0000"/>
                          </a:solidFill>
                        </a:rPr>
                        <a:t>Trayectoria</a:t>
                      </a:r>
                    </a:p>
                    <a:p>
                      <a:r>
                        <a:rPr lang="es-MX" b="1" dirty="0">
                          <a:solidFill>
                            <a:srgbClr val="EF0000"/>
                          </a:solidFill>
                        </a:rPr>
                        <a:t>{A,1,B,2,C,6,E,7,D}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991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Camino</a:t>
                      </a:r>
                    </a:p>
                    <a:p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009D31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,1,B,2,C,3,</a:t>
                      </a:r>
                      <a:r>
                        <a:rPr lang="es-MX" b="1" u="sng" dirty="0">
                          <a:solidFill>
                            <a:srgbClr val="009D31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,4,D,5,C}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92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Paseo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,1,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B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2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C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,3,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,4,D,5,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C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2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B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89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Ciclo</a:t>
                      </a:r>
                    </a:p>
                    <a:p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FF9900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,1,B,2,C,6,E,7,D,4,</a:t>
                      </a:r>
                      <a:r>
                        <a:rPr lang="es-MX" b="1" u="sng" dirty="0">
                          <a:solidFill>
                            <a:srgbClr val="FF9900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66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Circuito</a:t>
                      </a:r>
                    </a:p>
                    <a:p>
                      <a:r>
                        <a:rPr lang="es-MX" dirty="0"/>
                        <a:t>{</a:t>
                      </a:r>
                      <a:r>
                        <a:rPr lang="es-MX" u="sng" dirty="0"/>
                        <a:t>A</a:t>
                      </a:r>
                      <a:r>
                        <a:rPr lang="es-MX" dirty="0"/>
                        <a:t>,1,B,2,</a:t>
                      </a:r>
                      <a:r>
                        <a:rPr lang="es-MX" u="sng" dirty="0"/>
                        <a:t>C</a:t>
                      </a:r>
                      <a:r>
                        <a:rPr lang="es-MX" dirty="0"/>
                        <a:t>,5,D,7,E,6,</a:t>
                      </a:r>
                      <a:r>
                        <a:rPr lang="es-MX" u="sng" dirty="0"/>
                        <a:t>C</a:t>
                      </a:r>
                      <a:r>
                        <a:rPr lang="es-MX" dirty="0"/>
                        <a:t>,3,</a:t>
                      </a:r>
                      <a:r>
                        <a:rPr lang="es-MX" u="sng" dirty="0"/>
                        <a:t>A</a:t>
                      </a:r>
                      <a:r>
                        <a:rPr lang="es-MX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121302"/>
                  </a:ext>
                </a:extLst>
              </a:tr>
            </a:tbl>
          </a:graphicData>
        </a:graphic>
      </p:graphicFrame>
      <p:sp>
        <p:nvSpPr>
          <p:cNvPr id="7" name="Elipse 6">
            <a:extLst>
              <a:ext uri="{FF2B5EF4-FFF2-40B4-BE49-F238E27FC236}">
                <a16:creationId xmlns:a16="http://schemas.microsoft.com/office/drawing/2014/main" id="{BAC8BF5D-F06C-7177-20FC-E8B75F27D7DE}"/>
              </a:ext>
            </a:extLst>
          </p:cNvPr>
          <p:cNvSpPr/>
          <p:nvPr/>
        </p:nvSpPr>
        <p:spPr>
          <a:xfrm>
            <a:off x="1956808" y="2134565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E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4146A08E-4740-1F9C-EE0A-F84E4D0C920F}"/>
              </a:ext>
            </a:extLst>
          </p:cNvPr>
          <p:cNvCxnSpPr>
            <a:cxnSpLocks/>
            <a:stCxn id="7" idx="5"/>
            <a:endCxn id="9" idx="1"/>
          </p:cNvCxnSpPr>
          <p:nvPr/>
        </p:nvCxnSpPr>
        <p:spPr>
          <a:xfrm>
            <a:off x="2203278" y="2381035"/>
            <a:ext cx="986404" cy="831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ipse 8">
            <a:extLst>
              <a:ext uri="{FF2B5EF4-FFF2-40B4-BE49-F238E27FC236}">
                <a16:creationId xmlns:a16="http://schemas.microsoft.com/office/drawing/2014/main" id="{30B14312-AAF5-5081-3D7A-FFDF0D025198}"/>
              </a:ext>
            </a:extLst>
          </p:cNvPr>
          <p:cNvSpPr/>
          <p:nvPr/>
        </p:nvSpPr>
        <p:spPr>
          <a:xfrm>
            <a:off x="3147394" y="3169779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ED724710-40FE-D193-F4DA-0084556DAA2F}"/>
              </a:ext>
            </a:extLst>
          </p:cNvPr>
          <p:cNvSpPr/>
          <p:nvPr/>
        </p:nvSpPr>
        <p:spPr>
          <a:xfrm>
            <a:off x="766354" y="3169779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D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D19B1FD8-50BD-2FC5-3D76-C3E87C7608FE}"/>
              </a:ext>
            </a:extLst>
          </p:cNvPr>
          <p:cNvSpPr/>
          <p:nvPr/>
        </p:nvSpPr>
        <p:spPr>
          <a:xfrm>
            <a:off x="736452" y="4457294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2A70F2C5-2A20-855C-D345-0CBE97FC997C}"/>
              </a:ext>
            </a:extLst>
          </p:cNvPr>
          <p:cNvSpPr/>
          <p:nvPr/>
        </p:nvSpPr>
        <p:spPr>
          <a:xfrm>
            <a:off x="3147394" y="4493504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B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BA03D97A-53F6-51E9-2B73-455649AA3B33}"/>
              </a:ext>
            </a:extLst>
          </p:cNvPr>
          <p:cNvCxnSpPr>
            <a:cxnSpLocks/>
            <a:stCxn id="15" idx="6"/>
            <a:endCxn id="16" idx="2"/>
          </p:cNvCxnSpPr>
          <p:nvPr/>
        </p:nvCxnSpPr>
        <p:spPr>
          <a:xfrm>
            <a:off x="1025210" y="4601673"/>
            <a:ext cx="2122184" cy="36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A268089C-8719-DC42-6301-DCF984E5FD09}"/>
              </a:ext>
            </a:extLst>
          </p:cNvPr>
          <p:cNvCxnSpPr>
            <a:cxnSpLocks/>
            <a:stCxn id="9" idx="4"/>
            <a:endCxn id="16" idx="0"/>
          </p:cNvCxnSpPr>
          <p:nvPr/>
        </p:nvCxnSpPr>
        <p:spPr>
          <a:xfrm>
            <a:off x="3291773" y="3458536"/>
            <a:ext cx="0" cy="1034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7F345D1E-A2E6-3B2E-66DC-45E585F337BD}"/>
              </a:ext>
            </a:extLst>
          </p:cNvPr>
          <p:cNvCxnSpPr>
            <a:cxnSpLocks/>
            <a:stCxn id="15" idx="7"/>
            <a:endCxn id="9" idx="3"/>
          </p:cNvCxnSpPr>
          <p:nvPr/>
        </p:nvCxnSpPr>
        <p:spPr>
          <a:xfrm flipV="1">
            <a:off x="982922" y="3416249"/>
            <a:ext cx="2206760" cy="1083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C318869-2AC0-7CD9-CD13-E59082D42FBB}"/>
              </a:ext>
            </a:extLst>
          </p:cNvPr>
          <p:cNvSpPr txBox="1"/>
          <p:nvPr/>
        </p:nvSpPr>
        <p:spPr>
          <a:xfrm>
            <a:off x="2617644" y="24389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6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717D449-5473-9048-4D3D-D273441B98F5}"/>
              </a:ext>
            </a:extLst>
          </p:cNvPr>
          <p:cNvSpPr txBox="1"/>
          <p:nvPr/>
        </p:nvSpPr>
        <p:spPr>
          <a:xfrm>
            <a:off x="1965216" y="298407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5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A412ACC5-10CB-1767-20D3-0B5F4EA8BAFA}"/>
              </a:ext>
            </a:extLst>
          </p:cNvPr>
          <p:cNvSpPr txBox="1"/>
          <p:nvPr/>
        </p:nvSpPr>
        <p:spPr>
          <a:xfrm>
            <a:off x="1956808" y="36176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3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08DD3FE-C0C9-CDF6-EC51-0570AEC54E76}"/>
              </a:ext>
            </a:extLst>
          </p:cNvPr>
          <p:cNvSpPr txBox="1"/>
          <p:nvPr/>
        </p:nvSpPr>
        <p:spPr>
          <a:xfrm>
            <a:off x="3028104" y="37866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9390DA7-5509-84A4-0905-A1BF09B0E5C8}"/>
              </a:ext>
            </a:extLst>
          </p:cNvPr>
          <p:cNvSpPr txBox="1"/>
          <p:nvPr/>
        </p:nvSpPr>
        <p:spPr>
          <a:xfrm>
            <a:off x="1933055" y="434152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1</a:t>
            </a: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28B1039F-56E1-B06E-C9C4-925D8EED9512}"/>
              </a:ext>
            </a:extLst>
          </p:cNvPr>
          <p:cNvCxnSpPr>
            <a:cxnSpLocks/>
            <a:stCxn id="15" idx="0"/>
            <a:endCxn id="14" idx="4"/>
          </p:cNvCxnSpPr>
          <p:nvPr/>
        </p:nvCxnSpPr>
        <p:spPr>
          <a:xfrm flipV="1">
            <a:off x="880831" y="3458536"/>
            <a:ext cx="29902" cy="998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E27DDA13-CA73-E2A6-A9F0-44DAC6D59828}"/>
              </a:ext>
            </a:extLst>
          </p:cNvPr>
          <p:cNvCxnSpPr>
            <a:cxnSpLocks/>
            <a:stCxn id="14" idx="6"/>
            <a:endCxn id="9" idx="2"/>
          </p:cNvCxnSpPr>
          <p:nvPr/>
        </p:nvCxnSpPr>
        <p:spPr>
          <a:xfrm>
            <a:off x="1055112" y="3314158"/>
            <a:ext cx="2092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78BE2B8C-2941-780C-60BD-391CD49560A9}"/>
              </a:ext>
            </a:extLst>
          </p:cNvPr>
          <p:cNvCxnSpPr>
            <a:cxnSpLocks/>
            <a:stCxn id="14" idx="7"/>
            <a:endCxn id="7" idx="3"/>
          </p:cNvCxnSpPr>
          <p:nvPr/>
        </p:nvCxnSpPr>
        <p:spPr>
          <a:xfrm flipV="1">
            <a:off x="1012824" y="2381035"/>
            <a:ext cx="986272" cy="831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uadroTexto 47">
            <a:extLst>
              <a:ext uri="{FF2B5EF4-FFF2-40B4-BE49-F238E27FC236}">
                <a16:creationId xmlns:a16="http://schemas.microsoft.com/office/drawing/2014/main" id="{2637937A-61D3-7AB8-1D1C-3F45119B859C}"/>
              </a:ext>
            </a:extLst>
          </p:cNvPr>
          <p:cNvSpPr txBox="1"/>
          <p:nvPr/>
        </p:nvSpPr>
        <p:spPr>
          <a:xfrm>
            <a:off x="649196" y="3758543"/>
            <a:ext cx="288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6879BABB-3D32-0BFB-2A52-7B6A06C54B92}"/>
              </a:ext>
            </a:extLst>
          </p:cNvPr>
          <p:cNvSpPr txBox="1"/>
          <p:nvPr/>
        </p:nvSpPr>
        <p:spPr>
          <a:xfrm>
            <a:off x="1259421" y="24389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7</a:t>
            </a:r>
          </a:p>
        </p:txBody>
      </p:sp>
      <p:sp>
        <p:nvSpPr>
          <p:cNvPr id="56" name="Forma libre: forma 55">
            <a:extLst>
              <a:ext uri="{FF2B5EF4-FFF2-40B4-BE49-F238E27FC236}">
                <a16:creationId xmlns:a16="http://schemas.microsoft.com/office/drawing/2014/main" id="{06CAB266-19D5-7404-0B53-2622B89D43FC}"/>
              </a:ext>
            </a:extLst>
          </p:cNvPr>
          <p:cNvSpPr/>
          <p:nvPr/>
        </p:nvSpPr>
        <p:spPr>
          <a:xfrm>
            <a:off x="707009" y="1894778"/>
            <a:ext cx="3081883" cy="3188477"/>
          </a:xfrm>
          <a:custGeom>
            <a:avLst/>
            <a:gdLst>
              <a:gd name="connsiteX0" fmla="*/ 141402 w 3081883"/>
              <a:gd name="connsiteY0" fmla="*/ 2997735 h 3188477"/>
              <a:gd name="connsiteX1" fmla="*/ 2714919 w 3081883"/>
              <a:gd name="connsiteY1" fmla="*/ 3026016 h 3188477"/>
              <a:gd name="connsiteX2" fmla="*/ 2931736 w 3081883"/>
              <a:gd name="connsiteY2" fmla="*/ 1244350 h 3188477"/>
              <a:gd name="connsiteX3" fmla="*/ 1442301 w 3081883"/>
              <a:gd name="connsiteY3" fmla="*/ 12 h 3188477"/>
              <a:gd name="connsiteX4" fmla="*/ 0 w 3081883"/>
              <a:gd name="connsiteY4" fmla="*/ 1225496 h 318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1883" h="3188477">
                <a:moveTo>
                  <a:pt x="141402" y="2997735"/>
                </a:moveTo>
                <a:cubicBezTo>
                  <a:pt x="1195632" y="3157991"/>
                  <a:pt x="2249863" y="3318247"/>
                  <a:pt x="2714919" y="3026016"/>
                </a:cubicBezTo>
                <a:cubicBezTo>
                  <a:pt x="3179975" y="2733785"/>
                  <a:pt x="3143839" y="1748684"/>
                  <a:pt x="2931736" y="1244350"/>
                </a:cubicBezTo>
                <a:cubicBezTo>
                  <a:pt x="2719633" y="740016"/>
                  <a:pt x="1930924" y="3154"/>
                  <a:pt x="1442301" y="12"/>
                </a:cubicBezTo>
                <a:cubicBezTo>
                  <a:pt x="953678" y="-3130"/>
                  <a:pt x="476839" y="611183"/>
                  <a:pt x="0" y="1225496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48D91758-E40D-528E-FA04-448F833E717F}"/>
              </a:ext>
            </a:extLst>
          </p:cNvPr>
          <p:cNvSpPr txBox="1"/>
          <p:nvPr/>
        </p:nvSpPr>
        <p:spPr>
          <a:xfrm>
            <a:off x="2749380" y="9821"/>
            <a:ext cx="6783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/>
              <a:t>Trayectorias, caminos, ciclos y circuitos</a:t>
            </a:r>
          </a:p>
        </p:txBody>
      </p:sp>
    </p:spTree>
    <p:extLst>
      <p:ext uri="{BB962C8B-B14F-4D97-AF65-F5344CB8AC3E}">
        <p14:creationId xmlns:p14="http://schemas.microsoft.com/office/powerpoint/2010/main" val="3126267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A3366F-C347-87C6-A80D-7D637837E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orma libre: forma 57">
            <a:extLst>
              <a:ext uri="{FF2B5EF4-FFF2-40B4-BE49-F238E27FC236}">
                <a16:creationId xmlns:a16="http://schemas.microsoft.com/office/drawing/2014/main" id="{90B2BBFE-B4CA-F5B3-F0E0-46C8D18C8505}"/>
              </a:ext>
            </a:extLst>
          </p:cNvPr>
          <p:cNvSpPr/>
          <p:nvPr/>
        </p:nvSpPr>
        <p:spPr>
          <a:xfrm>
            <a:off x="839412" y="3344603"/>
            <a:ext cx="2510020" cy="1243950"/>
          </a:xfrm>
          <a:custGeom>
            <a:avLst/>
            <a:gdLst>
              <a:gd name="connsiteX0" fmla="*/ 320734 w 2587129"/>
              <a:gd name="connsiteY0" fmla="*/ 1170839 h 1252534"/>
              <a:gd name="connsiteX1" fmla="*/ 2309790 w 2587129"/>
              <a:gd name="connsiteY1" fmla="*/ 1161412 h 1252534"/>
              <a:gd name="connsiteX2" fmla="*/ 2347497 w 2587129"/>
              <a:gd name="connsiteY2" fmla="*/ 247012 h 1252534"/>
              <a:gd name="connsiteX3" fmla="*/ 217039 w 2587129"/>
              <a:gd name="connsiteY3" fmla="*/ 1029437 h 1252534"/>
              <a:gd name="connsiteX4" fmla="*/ 283027 w 2587129"/>
              <a:gd name="connsiteY4" fmla="*/ 96184 h 1252534"/>
              <a:gd name="connsiteX5" fmla="*/ 2092973 w 2587129"/>
              <a:gd name="connsiteY5" fmla="*/ 77330 h 1252534"/>
              <a:gd name="connsiteX0" fmla="*/ 314889 w 2533211"/>
              <a:gd name="connsiteY0" fmla="*/ 1170839 h 1256477"/>
              <a:gd name="connsiteX1" fmla="*/ 2303945 w 2533211"/>
              <a:gd name="connsiteY1" fmla="*/ 1161412 h 1256477"/>
              <a:gd name="connsiteX2" fmla="*/ 2256811 w 2533211"/>
              <a:gd name="connsiteY2" fmla="*/ 190451 h 1256477"/>
              <a:gd name="connsiteX3" fmla="*/ 211194 w 2533211"/>
              <a:gd name="connsiteY3" fmla="*/ 1029437 h 1256477"/>
              <a:gd name="connsiteX4" fmla="*/ 277182 w 2533211"/>
              <a:gd name="connsiteY4" fmla="*/ 96184 h 1256477"/>
              <a:gd name="connsiteX5" fmla="*/ 2087128 w 2533211"/>
              <a:gd name="connsiteY5" fmla="*/ 77330 h 1256477"/>
              <a:gd name="connsiteX0" fmla="*/ 320083 w 2580812"/>
              <a:gd name="connsiteY0" fmla="*/ 1170839 h 1255159"/>
              <a:gd name="connsiteX1" fmla="*/ 2309139 w 2580812"/>
              <a:gd name="connsiteY1" fmla="*/ 1161412 h 1255159"/>
              <a:gd name="connsiteX2" fmla="*/ 2337420 w 2580812"/>
              <a:gd name="connsiteY2" fmla="*/ 209304 h 1255159"/>
              <a:gd name="connsiteX3" fmla="*/ 216388 w 2580812"/>
              <a:gd name="connsiteY3" fmla="*/ 1029437 h 1255159"/>
              <a:gd name="connsiteX4" fmla="*/ 282376 w 2580812"/>
              <a:gd name="connsiteY4" fmla="*/ 96184 h 1255159"/>
              <a:gd name="connsiteX5" fmla="*/ 2092322 w 2580812"/>
              <a:gd name="connsiteY5" fmla="*/ 77330 h 1255159"/>
              <a:gd name="connsiteX0" fmla="*/ 320083 w 2580812"/>
              <a:gd name="connsiteY0" fmla="*/ 1170839 h 1255159"/>
              <a:gd name="connsiteX1" fmla="*/ 2309139 w 2580812"/>
              <a:gd name="connsiteY1" fmla="*/ 1161412 h 1255159"/>
              <a:gd name="connsiteX2" fmla="*/ 2337420 w 2580812"/>
              <a:gd name="connsiteY2" fmla="*/ 209304 h 1255159"/>
              <a:gd name="connsiteX3" fmla="*/ 216388 w 2580812"/>
              <a:gd name="connsiteY3" fmla="*/ 1029437 h 1255159"/>
              <a:gd name="connsiteX4" fmla="*/ 282376 w 2580812"/>
              <a:gd name="connsiteY4" fmla="*/ 96184 h 1255159"/>
              <a:gd name="connsiteX5" fmla="*/ 2092322 w 2580812"/>
              <a:gd name="connsiteY5" fmla="*/ 77330 h 1255159"/>
              <a:gd name="connsiteX0" fmla="*/ 320083 w 2528023"/>
              <a:gd name="connsiteY0" fmla="*/ 1170839 h 1255159"/>
              <a:gd name="connsiteX1" fmla="*/ 2309139 w 2528023"/>
              <a:gd name="connsiteY1" fmla="*/ 1161412 h 1255159"/>
              <a:gd name="connsiteX2" fmla="*/ 2337420 w 2528023"/>
              <a:gd name="connsiteY2" fmla="*/ 209304 h 1255159"/>
              <a:gd name="connsiteX3" fmla="*/ 216388 w 2528023"/>
              <a:gd name="connsiteY3" fmla="*/ 1029437 h 1255159"/>
              <a:gd name="connsiteX4" fmla="*/ 282376 w 2528023"/>
              <a:gd name="connsiteY4" fmla="*/ 96184 h 1255159"/>
              <a:gd name="connsiteX5" fmla="*/ 2092322 w 2528023"/>
              <a:gd name="connsiteY5" fmla="*/ 77330 h 1255159"/>
              <a:gd name="connsiteX0" fmla="*/ 320083 w 2462827"/>
              <a:gd name="connsiteY0" fmla="*/ 1170839 h 1307838"/>
              <a:gd name="connsiteX1" fmla="*/ 2309139 w 2462827"/>
              <a:gd name="connsiteY1" fmla="*/ 1161412 h 1307838"/>
              <a:gd name="connsiteX2" fmla="*/ 2337420 w 2462827"/>
              <a:gd name="connsiteY2" fmla="*/ 209304 h 1307838"/>
              <a:gd name="connsiteX3" fmla="*/ 216388 w 2462827"/>
              <a:gd name="connsiteY3" fmla="*/ 1029437 h 1307838"/>
              <a:gd name="connsiteX4" fmla="*/ 282376 w 2462827"/>
              <a:gd name="connsiteY4" fmla="*/ 96184 h 1307838"/>
              <a:gd name="connsiteX5" fmla="*/ 2092322 w 2462827"/>
              <a:gd name="connsiteY5" fmla="*/ 77330 h 1307838"/>
              <a:gd name="connsiteX0" fmla="*/ 320083 w 2495351"/>
              <a:gd name="connsiteY0" fmla="*/ 1170839 h 1259120"/>
              <a:gd name="connsiteX1" fmla="*/ 2309139 w 2495351"/>
              <a:gd name="connsiteY1" fmla="*/ 1161412 h 1259120"/>
              <a:gd name="connsiteX2" fmla="*/ 2337420 w 2495351"/>
              <a:gd name="connsiteY2" fmla="*/ 209304 h 1259120"/>
              <a:gd name="connsiteX3" fmla="*/ 216388 w 2495351"/>
              <a:gd name="connsiteY3" fmla="*/ 1029437 h 1259120"/>
              <a:gd name="connsiteX4" fmla="*/ 282376 w 2495351"/>
              <a:gd name="connsiteY4" fmla="*/ 96184 h 1259120"/>
              <a:gd name="connsiteX5" fmla="*/ 2092322 w 2495351"/>
              <a:gd name="connsiteY5" fmla="*/ 77330 h 1259120"/>
              <a:gd name="connsiteX0" fmla="*/ 320083 w 2514997"/>
              <a:gd name="connsiteY0" fmla="*/ 1170839 h 1233387"/>
              <a:gd name="connsiteX1" fmla="*/ 2224298 w 2514997"/>
              <a:gd name="connsiteY1" fmla="*/ 1114278 h 1233387"/>
              <a:gd name="connsiteX2" fmla="*/ 2337420 w 2514997"/>
              <a:gd name="connsiteY2" fmla="*/ 209304 h 1233387"/>
              <a:gd name="connsiteX3" fmla="*/ 216388 w 2514997"/>
              <a:gd name="connsiteY3" fmla="*/ 1029437 h 1233387"/>
              <a:gd name="connsiteX4" fmla="*/ 282376 w 2514997"/>
              <a:gd name="connsiteY4" fmla="*/ 96184 h 1233387"/>
              <a:gd name="connsiteX5" fmla="*/ 2092322 w 2514997"/>
              <a:gd name="connsiteY5" fmla="*/ 77330 h 1233387"/>
              <a:gd name="connsiteX0" fmla="*/ 320083 w 2510020"/>
              <a:gd name="connsiteY0" fmla="*/ 1170839 h 1243950"/>
              <a:gd name="connsiteX1" fmla="*/ 2224298 w 2510020"/>
              <a:gd name="connsiteY1" fmla="*/ 1114278 h 1243950"/>
              <a:gd name="connsiteX2" fmla="*/ 2337420 w 2510020"/>
              <a:gd name="connsiteY2" fmla="*/ 209304 h 1243950"/>
              <a:gd name="connsiteX3" fmla="*/ 216388 w 2510020"/>
              <a:gd name="connsiteY3" fmla="*/ 1029437 h 1243950"/>
              <a:gd name="connsiteX4" fmla="*/ 282376 w 2510020"/>
              <a:gd name="connsiteY4" fmla="*/ 96184 h 1243950"/>
              <a:gd name="connsiteX5" fmla="*/ 2092322 w 2510020"/>
              <a:gd name="connsiteY5" fmla="*/ 77330 h 124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10020" h="1243950">
                <a:moveTo>
                  <a:pt x="320083" y="1170839"/>
                </a:moveTo>
                <a:cubicBezTo>
                  <a:pt x="1145714" y="1243111"/>
                  <a:pt x="1991769" y="1312240"/>
                  <a:pt x="2224298" y="1114278"/>
                </a:cubicBezTo>
                <a:cubicBezTo>
                  <a:pt x="2456827" y="916316"/>
                  <a:pt x="2672072" y="223444"/>
                  <a:pt x="2337420" y="209304"/>
                </a:cubicBezTo>
                <a:cubicBezTo>
                  <a:pt x="2002768" y="195164"/>
                  <a:pt x="558895" y="1048290"/>
                  <a:pt x="216388" y="1029437"/>
                </a:cubicBezTo>
                <a:cubicBezTo>
                  <a:pt x="-126119" y="1010584"/>
                  <a:pt x="-30280" y="254868"/>
                  <a:pt x="282376" y="96184"/>
                </a:cubicBezTo>
                <a:cubicBezTo>
                  <a:pt x="595032" y="-62500"/>
                  <a:pt x="1343677" y="7415"/>
                  <a:pt x="2092322" y="77330"/>
                </a:cubicBezTo>
              </a:path>
            </a:pathLst>
          </a:cu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0D518AF8-A7D4-F377-64A9-23236FBCDDC6}"/>
              </a:ext>
            </a:extLst>
          </p:cNvPr>
          <p:cNvGraphicFramePr>
            <a:graphicFrameLocks noGrp="1"/>
          </p:cNvGraphicFramePr>
          <p:nvPr/>
        </p:nvGraphicFramePr>
        <p:xfrm>
          <a:off x="4664576" y="1254287"/>
          <a:ext cx="7257411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550">
                  <a:extLst>
                    <a:ext uri="{9D8B030D-6E8A-4147-A177-3AD203B41FA5}">
                      <a16:colId xmlns:a16="http://schemas.microsoft.com/office/drawing/2014/main" val="714655220"/>
                    </a:ext>
                  </a:extLst>
                </a:gridCol>
                <a:gridCol w="1253765">
                  <a:extLst>
                    <a:ext uri="{9D8B030D-6E8A-4147-A177-3AD203B41FA5}">
                      <a16:colId xmlns:a16="http://schemas.microsoft.com/office/drawing/2014/main" val="3509288687"/>
                    </a:ext>
                  </a:extLst>
                </a:gridCol>
                <a:gridCol w="1356745">
                  <a:extLst>
                    <a:ext uri="{9D8B030D-6E8A-4147-A177-3AD203B41FA5}">
                      <a16:colId xmlns:a16="http://schemas.microsoft.com/office/drawing/2014/main" val="2621537413"/>
                    </a:ext>
                  </a:extLst>
                </a:gridCol>
                <a:gridCol w="1600351">
                  <a:extLst>
                    <a:ext uri="{9D8B030D-6E8A-4147-A177-3AD203B41FA5}">
                      <a16:colId xmlns:a16="http://schemas.microsoft.com/office/drawing/2014/main" val="1233272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Termino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¿Se puede repetir vértices?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¿Se puede repetir aristas?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¿Inicio y fin en el mismo nodo?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33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EF0000"/>
                          </a:solidFill>
                        </a:rPr>
                        <a:t>Trayectoria</a:t>
                      </a:r>
                    </a:p>
                    <a:p>
                      <a:r>
                        <a:rPr lang="es-MX" b="1" dirty="0">
                          <a:solidFill>
                            <a:srgbClr val="EF0000"/>
                          </a:solidFill>
                        </a:rPr>
                        <a:t>{A,1,B,2,C,6,E,7,D}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991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Camino</a:t>
                      </a:r>
                    </a:p>
                    <a:p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009D31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,1,B,2,C,3,</a:t>
                      </a:r>
                      <a:r>
                        <a:rPr lang="es-MX" b="1" u="sng" dirty="0">
                          <a:solidFill>
                            <a:srgbClr val="009D31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,4,D,5,C}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92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Paseo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,1,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B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2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C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,3,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,4,D,5,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C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2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B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89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Ciclo</a:t>
                      </a:r>
                    </a:p>
                    <a:p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FF9900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,1,B,2,C,6,E,7,D,4,</a:t>
                      </a:r>
                      <a:r>
                        <a:rPr lang="es-MX" b="1" u="sng" dirty="0">
                          <a:solidFill>
                            <a:srgbClr val="FF9900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66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Circuito</a:t>
                      </a:r>
                    </a:p>
                    <a:p>
                      <a:r>
                        <a:rPr lang="es-MX" dirty="0"/>
                        <a:t>{</a:t>
                      </a:r>
                      <a:r>
                        <a:rPr lang="es-MX" u="sng" dirty="0"/>
                        <a:t>A</a:t>
                      </a:r>
                      <a:r>
                        <a:rPr lang="es-MX" dirty="0"/>
                        <a:t>,1,B,2,</a:t>
                      </a:r>
                      <a:r>
                        <a:rPr lang="es-MX" u="sng" dirty="0"/>
                        <a:t>C</a:t>
                      </a:r>
                      <a:r>
                        <a:rPr lang="es-MX" dirty="0"/>
                        <a:t>,5,D,7,E,6,</a:t>
                      </a:r>
                      <a:r>
                        <a:rPr lang="es-MX" u="sng" dirty="0"/>
                        <a:t>C</a:t>
                      </a:r>
                      <a:r>
                        <a:rPr lang="es-MX" dirty="0"/>
                        <a:t>,3,</a:t>
                      </a:r>
                      <a:r>
                        <a:rPr lang="es-MX" u="sng" dirty="0"/>
                        <a:t>A</a:t>
                      </a:r>
                      <a:r>
                        <a:rPr lang="es-MX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121302"/>
                  </a:ext>
                </a:extLst>
              </a:tr>
            </a:tbl>
          </a:graphicData>
        </a:graphic>
      </p:graphicFrame>
      <p:sp>
        <p:nvSpPr>
          <p:cNvPr id="7" name="Elipse 6">
            <a:extLst>
              <a:ext uri="{FF2B5EF4-FFF2-40B4-BE49-F238E27FC236}">
                <a16:creationId xmlns:a16="http://schemas.microsoft.com/office/drawing/2014/main" id="{B1B884B0-B32D-87CB-C35D-E4F40D16CD13}"/>
              </a:ext>
            </a:extLst>
          </p:cNvPr>
          <p:cNvSpPr/>
          <p:nvPr/>
        </p:nvSpPr>
        <p:spPr>
          <a:xfrm>
            <a:off x="1956808" y="2134565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E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3D6AD66-1DA3-EF6D-CCEC-784CC421E074}"/>
              </a:ext>
            </a:extLst>
          </p:cNvPr>
          <p:cNvCxnSpPr>
            <a:cxnSpLocks/>
            <a:stCxn id="7" idx="5"/>
            <a:endCxn id="9" idx="1"/>
          </p:cNvCxnSpPr>
          <p:nvPr/>
        </p:nvCxnSpPr>
        <p:spPr>
          <a:xfrm>
            <a:off x="2203278" y="2381035"/>
            <a:ext cx="986404" cy="831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ipse 8">
            <a:extLst>
              <a:ext uri="{FF2B5EF4-FFF2-40B4-BE49-F238E27FC236}">
                <a16:creationId xmlns:a16="http://schemas.microsoft.com/office/drawing/2014/main" id="{F9A2F841-6227-EA4D-99A2-EEE11E0B1AB1}"/>
              </a:ext>
            </a:extLst>
          </p:cNvPr>
          <p:cNvSpPr/>
          <p:nvPr/>
        </p:nvSpPr>
        <p:spPr>
          <a:xfrm>
            <a:off x="3147394" y="3169779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7E706A26-001E-7A25-F5E2-A303E528A631}"/>
              </a:ext>
            </a:extLst>
          </p:cNvPr>
          <p:cNvSpPr/>
          <p:nvPr/>
        </p:nvSpPr>
        <p:spPr>
          <a:xfrm>
            <a:off x="766354" y="3169779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D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9A9B559F-739B-5E18-557C-B59F0E047BE8}"/>
              </a:ext>
            </a:extLst>
          </p:cNvPr>
          <p:cNvSpPr/>
          <p:nvPr/>
        </p:nvSpPr>
        <p:spPr>
          <a:xfrm>
            <a:off x="736452" y="4457294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DC69C823-EA58-4B07-D85F-4E2AD0CCFFD8}"/>
              </a:ext>
            </a:extLst>
          </p:cNvPr>
          <p:cNvSpPr/>
          <p:nvPr/>
        </p:nvSpPr>
        <p:spPr>
          <a:xfrm>
            <a:off x="3147394" y="4493504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B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01E361CD-33FD-3CFA-574E-CC2E147BA526}"/>
              </a:ext>
            </a:extLst>
          </p:cNvPr>
          <p:cNvCxnSpPr>
            <a:cxnSpLocks/>
            <a:stCxn id="15" idx="6"/>
            <a:endCxn id="16" idx="2"/>
          </p:cNvCxnSpPr>
          <p:nvPr/>
        </p:nvCxnSpPr>
        <p:spPr>
          <a:xfrm>
            <a:off x="1025210" y="4601673"/>
            <a:ext cx="2122184" cy="36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BFC3F083-4867-C09A-5E48-54EE3A78DF51}"/>
              </a:ext>
            </a:extLst>
          </p:cNvPr>
          <p:cNvCxnSpPr>
            <a:cxnSpLocks/>
            <a:stCxn id="9" idx="4"/>
            <a:endCxn id="16" idx="0"/>
          </p:cNvCxnSpPr>
          <p:nvPr/>
        </p:nvCxnSpPr>
        <p:spPr>
          <a:xfrm>
            <a:off x="3291773" y="3458536"/>
            <a:ext cx="0" cy="1034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5664FD11-36E5-3CFE-9633-53B337DE2F50}"/>
              </a:ext>
            </a:extLst>
          </p:cNvPr>
          <p:cNvCxnSpPr>
            <a:cxnSpLocks/>
            <a:stCxn id="15" idx="7"/>
            <a:endCxn id="9" idx="3"/>
          </p:cNvCxnSpPr>
          <p:nvPr/>
        </p:nvCxnSpPr>
        <p:spPr>
          <a:xfrm flipV="1">
            <a:off x="982922" y="3416249"/>
            <a:ext cx="2206760" cy="1083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E6EC4B0-666A-3FDE-B94A-10B2449AEE51}"/>
              </a:ext>
            </a:extLst>
          </p:cNvPr>
          <p:cNvSpPr txBox="1"/>
          <p:nvPr/>
        </p:nvSpPr>
        <p:spPr>
          <a:xfrm>
            <a:off x="2617644" y="24389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6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3B27086-A5B6-B979-5ACC-1EAB3B782DD3}"/>
              </a:ext>
            </a:extLst>
          </p:cNvPr>
          <p:cNvSpPr txBox="1"/>
          <p:nvPr/>
        </p:nvSpPr>
        <p:spPr>
          <a:xfrm>
            <a:off x="1965216" y="298407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5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A6A7627D-1B19-20FD-AF5E-6357D18D5F84}"/>
              </a:ext>
            </a:extLst>
          </p:cNvPr>
          <p:cNvSpPr txBox="1"/>
          <p:nvPr/>
        </p:nvSpPr>
        <p:spPr>
          <a:xfrm>
            <a:off x="1956808" y="36176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3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2937D2ED-8197-E7E9-C8B5-2874B8501CA6}"/>
              </a:ext>
            </a:extLst>
          </p:cNvPr>
          <p:cNvSpPr txBox="1"/>
          <p:nvPr/>
        </p:nvSpPr>
        <p:spPr>
          <a:xfrm>
            <a:off x="3028104" y="37866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90DF8BA-F7D7-4D39-341A-7939D3E653E9}"/>
              </a:ext>
            </a:extLst>
          </p:cNvPr>
          <p:cNvSpPr txBox="1"/>
          <p:nvPr/>
        </p:nvSpPr>
        <p:spPr>
          <a:xfrm>
            <a:off x="1933055" y="434152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1</a:t>
            </a: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D8A24507-0CEE-5A80-D49B-06A0430162A9}"/>
              </a:ext>
            </a:extLst>
          </p:cNvPr>
          <p:cNvCxnSpPr>
            <a:cxnSpLocks/>
            <a:stCxn id="15" idx="0"/>
            <a:endCxn id="14" idx="4"/>
          </p:cNvCxnSpPr>
          <p:nvPr/>
        </p:nvCxnSpPr>
        <p:spPr>
          <a:xfrm flipV="1">
            <a:off x="880831" y="3458536"/>
            <a:ext cx="29902" cy="998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79137418-61A8-C2D6-4260-3B60CB859567}"/>
              </a:ext>
            </a:extLst>
          </p:cNvPr>
          <p:cNvCxnSpPr>
            <a:cxnSpLocks/>
            <a:stCxn id="14" idx="6"/>
            <a:endCxn id="9" idx="2"/>
          </p:cNvCxnSpPr>
          <p:nvPr/>
        </p:nvCxnSpPr>
        <p:spPr>
          <a:xfrm>
            <a:off x="1055112" y="3314158"/>
            <a:ext cx="2092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B8CBF2B3-1CFB-17BE-3A00-A723BF0E1636}"/>
              </a:ext>
            </a:extLst>
          </p:cNvPr>
          <p:cNvCxnSpPr>
            <a:cxnSpLocks/>
            <a:stCxn id="14" idx="7"/>
            <a:endCxn id="7" idx="3"/>
          </p:cNvCxnSpPr>
          <p:nvPr/>
        </p:nvCxnSpPr>
        <p:spPr>
          <a:xfrm flipV="1">
            <a:off x="1012824" y="2381035"/>
            <a:ext cx="986272" cy="831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uadroTexto 47">
            <a:extLst>
              <a:ext uri="{FF2B5EF4-FFF2-40B4-BE49-F238E27FC236}">
                <a16:creationId xmlns:a16="http://schemas.microsoft.com/office/drawing/2014/main" id="{A81A3FB9-37C3-4829-1408-26A1386A7CBB}"/>
              </a:ext>
            </a:extLst>
          </p:cNvPr>
          <p:cNvSpPr txBox="1"/>
          <p:nvPr/>
        </p:nvSpPr>
        <p:spPr>
          <a:xfrm>
            <a:off x="649196" y="3758543"/>
            <a:ext cx="288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0EE3BC36-2C60-A1D1-B3C9-71C150C0B168}"/>
              </a:ext>
            </a:extLst>
          </p:cNvPr>
          <p:cNvSpPr txBox="1"/>
          <p:nvPr/>
        </p:nvSpPr>
        <p:spPr>
          <a:xfrm>
            <a:off x="1259421" y="24389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7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90CD056F-8DC4-77F3-9924-9E79A87F7314}"/>
              </a:ext>
            </a:extLst>
          </p:cNvPr>
          <p:cNvSpPr txBox="1"/>
          <p:nvPr/>
        </p:nvSpPr>
        <p:spPr>
          <a:xfrm>
            <a:off x="2749380" y="9821"/>
            <a:ext cx="6783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/>
              <a:t>Trayectorias, caminos, ciclos y circuitos</a:t>
            </a:r>
          </a:p>
        </p:txBody>
      </p:sp>
    </p:spTree>
    <p:extLst>
      <p:ext uri="{BB962C8B-B14F-4D97-AF65-F5344CB8AC3E}">
        <p14:creationId xmlns:p14="http://schemas.microsoft.com/office/powerpoint/2010/main" val="3331220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F520B1-AD2F-7408-E4D3-1A7C58BA9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6AC2400D-0287-D835-1E7F-553274C7DF17}"/>
              </a:ext>
            </a:extLst>
          </p:cNvPr>
          <p:cNvGraphicFramePr>
            <a:graphicFrameLocks noGrp="1"/>
          </p:cNvGraphicFramePr>
          <p:nvPr/>
        </p:nvGraphicFramePr>
        <p:xfrm>
          <a:off x="4664576" y="1254287"/>
          <a:ext cx="7257411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550">
                  <a:extLst>
                    <a:ext uri="{9D8B030D-6E8A-4147-A177-3AD203B41FA5}">
                      <a16:colId xmlns:a16="http://schemas.microsoft.com/office/drawing/2014/main" val="714655220"/>
                    </a:ext>
                  </a:extLst>
                </a:gridCol>
                <a:gridCol w="1253765">
                  <a:extLst>
                    <a:ext uri="{9D8B030D-6E8A-4147-A177-3AD203B41FA5}">
                      <a16:colId xmlns:a16="http://schemas.microsoft.com/office/drawing/2014/main" val="3509288687"/>
                    </a:ext>
                  </a:extLst>
                </a:gridCol>
                <a:gridCol w="1356745">
                  <a:extLst>
                    <a:ext uri="{9D8B030D-6E8A-4147-A177-3AD203B41FA5}">
                      <a16:colId xmlns:a16="http://schemas.microsoft.com/office/drawing/2014/main" val="2621537413"/>
                    </a:ext>
                  </a:extLst>
                </a:gridCol>
                <a:gridCol w="1600351">
                  <a:extLst>
                    <a:ext uri="{9D8B030D-6E8A-4147-A177-3AD203B41FA5}">
                      <a16:colId xmlns:a16="http://schemas.microsoft.com/office/drawing/2014/main" val="1233272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Termino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¿Se puede repetir vértices?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¿Se puede repetir aristas?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¿Inicio y fin en el mismo nodo?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33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EF0000"/>
                          </a:solidFill>
                        </a:rPr>
                        <a:t>Trayectoria</a:t>
                      </a:r>
                    </a:p>
                    <a:p>
                      <a:r>
                        <a:rPr lang="es-MX" b="1" dirty="0">
                          <a:solidFill>
                            <a:srgbClr val="EF0000"/>
                          </a:solidFill>
                        </a:rPr>
                        <a:t>{A,1,B,2,C,6,E,7,D}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991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Camino</a:t>
                      </a:r>
                    </a:p>
                    <a:p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009D31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,1,B,2,C,3,</a:t>
                      </a:r>
                      <a:r>
                        <a:rPr lang="es-MX" b="1" u="sng" dirty="0">
                          <a:solidFill>
                            <a:srgbClr val="009D31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,4,D,5,C}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92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Paseo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,1,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B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2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C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,3,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,4,D,5,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C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2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B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89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Ciclo</a:t>
                      </a:r>
                    </a:p>
                    <a:p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FF9900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,1,B,2,C,6,E,7,D,4,</a:t>
                      </a:r>
                      <a:r>
                        <a:rPr lang="es-MX" b="1" u="sng" dirty="0">
                          <a:solidFill>
                            <a:srgbClr val="FF9900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66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Circuito</a:t>
                      </a:r>
                    </a:p>
                    <a:p>
                      <a:r>
                        <a:rPr lang="es-MX" dirty="0"/>
                        <a:t>{</a:t>
                      </a:r>
                      <a:r>
                        <a:rPr lang="es-MX" u="sng" dirty="0"/>
                        <a:t>A</a:t>
                      </a:r>
                      <a:r>
                        <a:rPr lang="es-MX" dirty="0"/>
                        <a:t>,1,B,2,</a:t>
                      </a:r>
                      <a:r>
                        <a:rPr lang="es-MX" u="sng" dirty="0"/>
                        <a:t>C</a:t>
                      </a:r>
                      <a:r>
                        <a:rPr lang="es-MX" dirty="0"/>
                        <a:t>,5,D,7,E,6,</a:t>
                      </a:r>
                      <a:r>
                        <a:rPr lang="es-MX" u="sng" dirty="0"/>
                        <a:t>C</a:t>
                      </a:r>
                      <a:r>
                        <a:rPr lang="es-MX" dirty="0"/>
                        <a:t>,3,</a:t>
                      </a:r>
                      <a:r>
                        <a:rPr lang="es-MX" u="sng" dirty="0"/>
                        <a:t>A</a:t>
                      </a:r>
                      <a:r>
                        <a:rPr lang="es-MX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121302"/>
                  </a:ext>
                </a:extLst>
              </a:tr>
            </a:tbl>
          </a:graphicData>
        </a:graphic>
      </p:graphicFrame>
      <p:sp>
        <p:nvSpPr>
          <p:cNvPr id="7" name="Elipse 6">
            <a:extLst>
              <a:ext uri="{FF2B5EF4-FFF2-40B4-BE49-F238E27FC236}">
                <a16:creationId xmlns:a16="http://schemas.microsoft.com/office/drawing/2014/main" id="{FD918B57-D87D-4A07-5091-52E642A2C81E}"/>
              </a:ext>
            </a:extLst>
          </p:cNvPr>
          <p:cNvSpPr/>
          <p:nvPr/>
        </p:nvSpPr>
        <p:spPr>
          <a:xfrm>
            <a:off x="1956808" y="2134565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E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F7C6F61F-B1EC-519F-40C9-5F1797C49CA9}"/>
              </a:ext>
            </a:extLst>
          </p:cNvPr>
          <p:cNvCxnSpPr>
            <a:cxnSpLocks/>
            <a:stCxn id="7" idx="5"/>
            <a:endCxn id="9" idx="1"/>
          </p:cNvCxnSpPr>
          <p:nvPr/>
        </p:nvCxnSpPr>
        <p:spPr>
          <a:xfrm>
            <a:off x="2203278" y="2381035"/>
            <a:ext cx="986404" cy="831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ipse 8">
            <a:extLst>
              <a:ext uri="{FF2B5EF4-FFF2-40B4-BE49-F238E27FC236}">
                <a16:creationId xmlns:a16="http://schemas.microsoft.com/office/drawing/2014/main" id="{CA1EE11C-4F1D-80A4-8F1B-DD8855AEC57D}"/>
              </a:ext>
            </a:extLst>
          </p:cNvPr>
          <p:cNvSpPr/>
          <p:nvPr/>
        </p:nvSpPr>
        <p:spPr>
          <a:xfrm>
            <a:off x="3147394" y="3169779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C3A9A2C0-150D-CC75-9BA0-2824E0F51FBC}"/>
              </a:ext>
            </a:extLst>
          </p:cNvPr>
          <p:cNvSpPr/>
          <p:nvPr/>
        </p:nvSpPr>
        <p:spPr>
          <a:xfrm>
            <a:off x="766354" y="3169779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D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29B7CEB3-1723-63CD-7883-9FEE68373629}"/>
              </a:ext>
            </a:extLst>
          </p:cNvPr>
          <p:cNvSpPr/>
          <p:nvPr/>
        </p:nvSpPr>
        <p:spPr>
          <a:xfrm>
            <a:off x="736452" y="4457294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C512FB4A-997E-08DA-6B02-5A7C662DC0D1}"/>
              </a:ext>
            </a:extLst>
          </p:cNvPr>
          <p:cNvSpPr/>
          <p:nvPr/>
        </p:nvSpPr>
        <p:spPr>
          <a:xfrm>
            <a:off x="3147394" y="4493504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B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0C59DA20-5039-F21D-E2C5-6DED5F8A3E8B}"/>
              </a:ext>
            </a:extLst>
          </p:cNvPr>
          <p:cNvCxnSpPr>
            <a:cxnSpLocks/>
            <a:stCxn id="15" idx="6"/>
            <a:endCxn id="16" idx="2"/>
          </p:cNvCxnSpPr>
          <p:nvPr/>
        </p:nvCxnSpPr>
        <p:spPr>
          <a:xfrm>
            <a:off x="1025210" y="4601673"/>
            <a:ext cx="2122184" cy="36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8A29D671-3370-C55B-E079-5E990261F01C}"/>
              </a:ext>
            </a:extLst>
          </p:cNvPr>
          <p:cNvCxnSpPr>
            <a:cxnSpLocks/>
            <a:stCxn id="9" idx="4"/>
            <a:endCxn id="16" idx="0"/>
          </p:cNvCxnSpPr>
          <p:nvPr/>
        </p:nvCxnSpPr>
        <p:spPr>
          <a:xfrm>
            <a:off x="3291773" y="3458536"/>
            <a:ext cx="0" cy="1034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0DFF2CE2-C0B4-4A17-F753-43BAD40EDB88}"/>
              </a:ext>
            </a:extLst>
          </p:cNvPr>
          <p:cNvCxnSpPr>
            <a:cxnSpLocks/>
            <a:stCxn id="15" idx="7"/>
            <a:endCxn id="9" idx="3"/>
          </p:cNvCxnSpPr>
          <p:nvPr/>
        </p:nvCxnSpPr>
        <p:spPr>
          <a:xfrm flipV="1">
            <a:off x="982922" y="3416249"/>
            <a:ext cx="2206760" cy="1083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C5FF5F8-F651-161A-2F3F-30478137708D}"/>
              </a:ext>
            </a:extLst>
          </p:cNvPr>
          <p:cNvSpPr txBox="1"/>
          <p:nvPr/>
        </p:nvSpPr>
        <p:spPr>
          <a:xfrm>
            <a:off x="2617644" y="24389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6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5D94E68-8F91-D06C-A03E-14F121B7B177}"/>
              </a:ext>
            </a:extLst>
          </p:cNvPr>
          <p:cNvSpPr txBox="1"/>
          <p:nvPr/>
        </p:nvSpPr>
        <p:spPr>
          <a:xfrm>
            <a:off x="1965216" y="298407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5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0C62C8E-4D97-F292-010B-F8510187F156}"/>
              </a:ext>
            </a:extLst>
          </p:cNvPr>
          <p:cNvSpPr txBox="1"/>
          <p:nvPr/>
        </p:nvSpPr>
        <p:spPr>
          <a:xfrm>
            <a:off x="1956808" y="36176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3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1F2900A-D529-5ECF-2E43-3269507E5E16}"/>
              </a:ext>
            </a:extLst>
          </p:cNvPr>
          <p:cNvSpPr txBox="1"/>
          <p:nvPr/>
        </p:nvSpPr>
        <p:spPr>
          <a:xfrm>
            <a:off x="3028104" y="37866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BCE9FD3-7303-4A27-B4E9-07151F28CBB5}"/>
              </a:ext>
            </a:extLst>
          </p:cNvPr>
          <p:cNvSpPr txBox="1"/>
          <p:nvPr/>
        </p:nvSpPr>
        <p:spPr>
          <a:xfrm>
            <a:off x="1933055" y="434152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1</a:t>
            </a: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E29FA795-C1B9-554B-599C-F5B060DA3AE7}"/>
              </a:ext>
            </a:extLst>
          </p:cNvPr>
          <p:cNvCxnSpPr>
            <a:cxnSpLocks/>
            <a:stCxn id="15" idx="0"/>
            <a:endCxn id="14" idx="4"/>
          </p:cNvCxnSpPr>
          <p:nvPr/>
        </p:nvCxnSpPr>
        <p:spPr>
          <a:xfrm flipV="1">
            <a:off x="880831" y="3458536"/>
            <a:ext cx="29902" cy="998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7C45214B-23D2-B102-B8AC-A50FC572C74E}"/>
              </a:ext>
            </a:extLst>
          </p:cNvPr>
          <p:cNvCxnSpPr>
            <a:cxnSpLocks/>
            <a:stCxn id="14" idx="6"/>
            <a:endCxn id="9" idx="2"/>
          </p:cNvCxnSpPr>
          <p:nvPr/>
        </p:nvCxnSpPr>
        <p:spPr>
          <a:xfrm>
            <a:off x="1055112" y="3314158"/>
            <a:ext cx="2092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53217BFB-5430-4A80-12F2-C3E45D6B2C90}"/>
              </a:ext>
            </a:extLst>
          </p:cNvPr>
          <p:cNvCxnSpPr>
            <a:cxnSpLocks/>
            <a:stCxn id="14" idx="7"/>
            <a:endCxn id="7" idx="3"/>
          </p:cNvCxnSpPr>
          <p:nvPr/>
        </p:nvCxnSpPr>
        <p:spPr>
          <a:xfrm flipV="1">
            <a:off x="1012824" y="2381035"/>
            <a:ext cx="986272" cy="831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uadroTexto 47">
            <a:extLst>
              <a:ext uri="{FF2B5EF4-FFF2-40B4-BE49-F238E27FC236}">
                <a16:creationId xmlns:a16="http://schemas.microsoft.com/office/drawing/2014/main" id="{6B003ED6-69D1-A593-2229-485355441A32}"/>
              </a:ext>
            </a:extLst>
          </p:cNvPr>
          <p:cNvSpPr txBox="1"/>
          <p:nvPr/>
        </p:nvSpPr>
        <p:spPr>
          <a:xfrm>
            <a:off x="649196" y="3758543"/>
            <a:ext cx="288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16505AAA-8CC1-BA70-70DE-33B91814EAD1}"/>
              </a:ext>
            </a:extLst>
          </p:cNvPr>
          <p:cNvSpPr txBox="1"/>
          <p:nvPr/>
        </p:nvSpPr>
        <p:spPr>
          <a:xfrm>
            <a:off x="1259421" y="24389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7</a:t>
            </a:r>
          </a:p>
        </p:txBody>
      </p:sp>
      <p:sp>
        <p:nvSpPr>
          <p:cNvPr id="59" name="Forma libre: forma 58">
            <a:extLst>
              <a:ext uri="{FF2B5EF4-FFF2-40B4-BE49-F238E27FC236}">
                <a16:creationId xmlns:a16="http://schemas.microsoft.com/office/drawing/2014/main" id="{075CCC08-260A-34E6-0B39-3A45B1058910}"/>
              </a:ext>
            </a:extLst>
          </p:cNvPr>
          <p:cNvSpPr/>
          <p:nvPr/>
        </p:nvSpPr>
        <p:spPr>
          <a:xfrm>
            <a:off x="476930" y="3027990"/>
            <a:ext cx="3102343" cy="1845784"/>
          </a:xfrm>
          <a:custGeom>
            <a:avLst/>
            <a:gdLst>
              <a:gd name="connsiteX0" fmla="*/ 320734 w 2587129"/>
              <a:gd name="connsiteY0" fmla="*/ 1170839 h 1252534"/>
              <a:gd name="connsiteX1" fmla="*/ 2309790 w 2587129"/>
              <a:gd name="connsiteY1" fmla="*/ 1161412 h 1252534"/>
              <a:gd name="connsiteX2" fmla="*/ 2347497 w 2587129"/>
              <a:gd name="connsiteY2" fmla="*/ 247012 h 1252534"/>
              <a:gd name="connsiteX3" fmla="*/ 217039 w 2587129"/>
              <a:gd name="connsiteY3" fmla="*/ 1029437 h 1252534"/>
              <a:gd name="connsiteX4" fmla="*/ 283027 w 2587129"/>
              <a:gd name="connsiteY4" fmla="*/ 96184 h 1252534"/>
              <a:gd name="connsiteX5" fmla="*/ 2092973 w 2587129"/>
              <a:gd name="connsiteY5" fmla="*/ 77330 h 1252534"/>
              <a:gd name="connsiteX0" fmla="*/ 315643 w 2582038"/>
              <a:gd name="connsiteY0" fmla="*/ 1152787 h 1234482"/>
              <a:gd name="connsiteX1" fmla="*/ 2304699 w 2582038"/>
              <a:gd name="connsiteY1" fmla="*/ 1143360 h 1234482"/>
              <a:gd name="connsiteX2" fmla="*/ 2342406 w 2582038"/>
              <a:gd name="connsiteY2" fmla="*/ 228960 h 1234482"/>
              <a:gd name="connsiteX3" fmla="*/ 211948 w 2582038"/>
              <a:gd name="connsiteY3" fmla="*/ 1011385 h 1234482"/>
              <a:gd name="connsiteX4" fmla="*/ 277936 w 2582038"/>
              <a:gd name="connsiteY4" fmla="*/ 78132 h 1234482"/>
              <a:gd name="connsiteX5" fmla="*/ 1992787 w 2582038"/>
              <a:gd name="connsiteY5" fmla="*/ 50920 h 1234482"/>
              <a:gd name="connsiteX6" fmla="*/ 2087882 w 2582038"/>
              <a:gd name="connsiteY6" fmla="*/ 59278 h 1234482"/>
              <a:gd name="connsiteX0" fmla="*/ 315643 w 2582038"/>
              <a:gd name="connsiteY0" fmla="*/ 1152787 h 1234482"/>
              <a:gd name="connsiteX1" fmla="*/ 2304699 w 2582038"/>
              <a:gd name="connsiteY1" fmla="*/ 1143360 h 1234482"/>
              <a:gd name="connsiteX2" fmla="*/ 2342406 w 2582038"/>
              <a:gd name="connsiteY2" fmla="*/ 228960 h 1234482"/>
              <a:gd name="connsiteX3" fmla="*/ 211948 w 2582038"/>
              <a:gd name="connsiteY3" fmla="*/ 1011385 h 1234482"/>
              <a:gd name="connsiteX4" fmla="*/ 277936 w 2582038"/>
              <a:gd name="connsiteY4" fmla="*/ 78132 h 1234482"/>
              <a:gd name="connsiteX5" fmla="*/ 1992787 w 2582038"/>
              <a:gd name="connsiteY5" fmla="*/ 50920 h 1234482"/>
              <a:gd name="connsiteX6" fmla="*/ 2401639 w 2582038"/>
              <a:gd name="connsiteY6" fmla="*/ 958198 h 1234482"/>
              <a:gd name="connsiteX0" fmla="*/ 315643 w 2582038"/>
              <a:gd name="connsiteY0" fmla="*/ 1169221 h 1250916"/>
              <a:gd name="connsiteX1" fmla="*/ 2304699 w 2582038"/>
              <a:gd name="connsiteY1" fmla="*/ 1159794 h 1250916"/>
              <a:gd name="connsiteX2" fmla="*/ 2342406 w 2582038"/>
              <a:gd name="connsiteY2" fmla="*/ 245394 h 1250916"/>
              <a:gd name="connsiteX3" fmla="*/ 211948 w 2582038"/>
              <a:gd name="connsiteY3" fmla="*/ 1027819 h 1250916"/>
              <a:gd name="connsiteX4" fmla="*/ 277936 w 2582038"/>
              <a:gd name="connsiteY4" fmla="*/ 94566 h 1250916"/>
              <a:gd name="connsiteX5" fmla="*/ 2383070 w 2582038"/>
              <a:gd name="connsiteY5" fmla="*/ 23656 h 1250916"/>
              <a:gd name="connsiteX6" fmla="*/ 2401639 w 2582038"/>
              <a:gd name="connsiteY6" fmla="*/ 974632 h 1250916"/>
              <a:gd name="connsiteX0" fmla="*/ 315643 w 2518454"/>
              <a:gd name="connsiteY0" fmla="*/ 1169221 h 1222293"/>
              <a:gd name="connsiteX1" fmla="*/ 2067469 w 2518454"/>
              <a:gd name="connsiteY1" fmla="*/ 1103612 h 1222293"/>
              <a:gd name="connsiteX2" fmla="*/ 2342406 w 2518454"/>
              <a:gd name="connsiteY2" fmla="*/ 245394 h 1222293"/>
              <a:gd name="connsiteX3" fmla="*/ 211948 w 2518454"/>
              <a:gd name="connsiteY3" fmla="*/ 1027819 h 1222293"/>
              <a:gd name="connsiteX4" fmla="*/ 277936 w 2518454"/>
              <a:gd name="connsiteY4" fmla="*/ 94566 h 1222293"/>
              <a:gd name="connsiteX5" fmla="*/ 2383070 w 2518454"/>
              <a:gd name="connsiteY5" fmla="*/ 23656 h 1222293"/>
              <a:gd name="connsiteX6" fmla="*/ 2401639 w 2518454"/>
              <a:gd name="connsiteY6" fmla="*/ 974632 h 1222293"/>
              <a:gd name="connsiteX0" fmla="*/ 315643 w 2518454"/>
              <a:gd name="connsiteY0" fmla="*/ 1169221 h 1222293"/>
              <a:gd name="connsiteX1" fmla="*/ 2067469 w 2518454"/>
              <a:gd name="connsiteY1" fmla="*/ 1103612 h 1222293"/>
              <a:gd name="connsiteX2" fmla="*/ 2342406 w 2518454"/>
              <a:gd name="connsiteY2" fmla="*/ 245394 h 1222293"/>
              <a:gd name="connsiteX3" fmla="*/ 211948 w 2518454"/>
              <a:gd name="connsiteY3" fmla="*/ 1027819 h 1222293"/>
              <a:gd name="connsiteX4" fmla="*/ 277936 w 2518454"/>
              <a:gd name="connsiteY4" fmla="*/ 94566 h 1222293"/>
              <a:gd name="connsiteX5" fmla="*/ 2383070 w 2518454"/>
              <a:gd name="connsiteY5" fmla="*/ 23656 h 1222293"/>
              <a:gd name="connsiteX6" fmla="*/ 2401639 w 2518454"/>
              <a:gd name="connsiteY6" fmla="*/ 974632 h 122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18454" h="1222293">
                <a:moveTo>
                  <a:pt x="315643" y="1169221"/>
                </a:moveTo>
                <a:cubicBezTo>
                  <a:pt x="1141274" y="1241493"/>
                  <a:pt x="1729675" y="1257583"/>
                  <a:pt x="2067469" y="1103612"/>
                </a:cubicBezTo>
                <a:cubicBezTo>
                  <a:pt x="2405263" y="949641"/>
                  <a:pt x="2467997" y="395361"/>
                  <a:pt x="2342406" y="245394"/>
                </a:cubicBezTo>
                <a:cubicBezTo>
                  <a:pt x="2216815" y="95427"/>
                  <a:pt x="556026" y="1052957"/>
                  <a:pt x="211948" y="1027819"/>
                </a:cubicBezTo>
                <a:cubicBezTo>
                  <a:pt x="-132130" y="1002681"/>
                  <a:pt x="-18870" y="254643"/>
                  <a:pt x="277936" y="94566"/>
                </a:cubicBezTo>
                <a:cubicBezTo>
                  <a:pt x="574742" y="-65511"/>
                  <a:pt x="2081412" y="26798"/>
                  <a:pt x="2383070" y="23656"/>
                </a:cubicBezTo>
                <a:cubicBezTo>
                  <a:pt x="2684728" y="20514"/>
                  <a:pt x="2385790" y="973239"/>
                  <a:pt x="2401639" y="974632"/>
                </a:cubicBezTo>
              </a:path>
            </a:pathLst>
          </a:cu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13FDDF83-A0BA-980E-E5B0-384A169D1D36}"/>
              </a:ext>
            </a:extLst>
          </p:cNvPr>
          <p:cNvSpPr txBox="1"/>
          <p:nvPr/>
        </p:nvSpPr>
        <p:spPr>
          <a:xfrm>
            <a:off x="2749380" y="9821"/>
            <a:ext cx="6783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/>
              <a:t>Trayectorias, caminos, ciclos y circuitos</a:t>
            </a:r>
          </a:p>
        </p:txBody>
      </p:sp>
    </p:spTree>
    <p:extLst>
      <p:ext uri="{BB962C8B-B14F-4D97-AF65-F5344CB8AC3E}">
        <p14:creationId xmlns:p14="http://schemas.microsoft.com/office/powerpoint/2010/main" val="3418780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EB93A4-AC5D-6ED2-4023-AB1B2BA8E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2026E33E-B5CE-4780-9488-B38BAE159F62}"/>
              </a:ext>
            </a:extLst>
          </p:cNvPr>
          <p:cNvGraphicFramePr>
            <a:graphicFrameLocks noGrp="1"/>
          </p:cNvGraphicFramePr>
          <p:nvPr/>
        </p:nvGraphicFramePr>
        <p:xfrm>
          <a:off x="4664576" y="1254287"/>
          <a:ext cx="7257411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550">
                  <a:extLst>
                    <a:ext uri="{9D8B030D-6E8A-4147-A177-3AD203B41FA5}">
                      <a16:colId xmlns:a16="http://schemas.microsoft.com/office/drawing/2014/main" val="714655220"/>
                    </a:ext>
                  </a:extLst>
                </a:gridCol>
                <a:gridCol w="1253765">
                  <a:extLst>
                    <a:ext uri="{9D8B030D-6E8A-4147-A177-3AD203B41FA5}">
                      <a16:colId xmlns:a16="http://schemas.microsoft.com/office/drawing/2014/main" val="3509288687"/>
                    </a:ext>
                  </a:extLst>
                </a:gridCol>
                <a:gridCol w="1356745">
                  <a:extLst>
                    <a:ext uri="{9D8B030D-6E8A-4147-A177-3AD203B41FA5}">
                      <a16:colId xmlns:a16="http://schemas.microsoft.com/office/drawing/2014/main" val="2621537413"/>
                    </a:ext>
                  </a:extLst>
                </a:gridCol>
                <a:gridCol w="1600351">
                  <a:extLst>
                    <a:ext uri="{9D8B030D-6E8A-4147-A177-3AD203B41FA5}">
                      <a16:colId xmlns:a16="http://schemas.microsoft.com/office/drawing/2014/main" val="1233272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Termino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¿Se puede repetir vértices?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¿Se puede repetir aristas?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¿Inicio y fin en el mismo nodo?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33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EF0000"/>
                          </a:solidFill>
                        </a:rPr>
                        <a:t>Trayectoria</a:t>
                      </a:r>
                    </a:p>
                    <a:p>
                      <a:r>
                        <a:rPr lang="es-MX" b="1" dirty="0">
                          <a:solidFill>
                            <a:srgbClr val="EF0000"/>
                          </a:solidFill>
                        </a:rPr>
                        <a:t>{A,1,B,2,C,6,E,7,D}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991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Camino</a:t>
                      </a:r>
                    </a:p>
                    <a:p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009D31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,1,B,2,C,3,</a:t>
                      </a:r>
                      <a:r>
                        <a:rPr lang="es-MX" b="1" u="sng" dirty="0">
                          <a:solidFill>
                            <a:srgbClr val="009D31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,4,D,5,C}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92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Paseo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,1,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B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2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C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,3,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,4,D,5,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C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2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B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89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Ciclo</a:t>
                      </a:r>
                    </a:p>
                    <a:p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FF9900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,1,B,2,C,6,E,7,D,4,</a:t>
                      </a:r>
                      <a:r>
                        <a:rPr lang="es-MX" b="1" u="sng" dirty="0">
                          <a:solidFill>
                            <a:srgbClr val="FF9900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66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Circuito</a:t>
                      </a:r>
                    </a:p>
                    <a:p>
                      <a:r>
                        <a:rPr lang="es-MX" dirty="0"/>
                        <a:t>{</a:t>
                      </a:r>
                      <a:r>
                        <a:rPr lang="es-MX" u="sng" dirty="0"/>
                        <a:t>A</a:t>
                      </a:r>
                      <a:r>
                        <a:rPr lang="es-MX" dirty="0"/>
                        <a:t>,1,B,2,</a:t>
                      </a:r>
                      <a:r>
                        <a:rPr lang="es-MX" u="sng" dirty="0"/>
                        <a:t>C</a:t>
                      </a:r>
                      <a:r>
                        <a:rPr lang="es-MX" dirty="0"/>
                        <a:t>,5,D,7,E,6,</a:t>
                      </a:r>
                      <a:r>
                        <a:rPr lang="es-MX" u="sng" dirty="0"/>
                        <a:t>C</a:t>
                      </a:r>
                      <a:r>
                        <a:rPr lang="es-MX" dirty="0"/>
                        <a:t>,3,</a:t>
                      </a:r>
                      <a:r>
                        <a:rPr lang="es-MX" u="sng" dirty="0"/>
                        <a:t>A</a:t>
                      </a:r>
                      <a:r>
                        <a:rPr lang="es-MX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121302"/>
                  </a:ext>
                </a:extLst>
              </a:tr>
            </a:tbl>
          </a:graphicData>
        </a:graphic>
      </p:graphicFrame>
      <p:sp>
        <p:nvSpPr>
          <p:cNvPr id="7" name="Elipse 6">
            <a:extLst>
              <a:ext uri="{FF2B5EF4-FFF2-40B4-BE49-F238E27FC236}">
                <a16:creationId xmlns:a16="http://schemas.microsoft.com/office/drawing/2014/main" id="{754F1A61-E5F7-A580-ED9D-E2B4EFDC707A}"/>
              </a:ext>
            </a:extLst>
          </p:cNvPr>
          <p:cNvSpPr/>
          <p:nvPr/>
        </p:nvSpPr>
        <p:spPr>
          <a:xfrm>
            <a:off x="1956808" y="2134565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E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2DC138BE-F9E3-526F-1A7B-48395D18989E}"/>
              </a:ext>
            </a:extLst>
          </p:cNvPr>
          <p:cNvCxnSpPr>
            <a:cxnSpLocks/>
            <a:stCxn id="7" idx="5"/>
            <a:endCxn id="9" idx="1"/>
          </p:cNvCxnSpPr>
          <p:nvPr/>
        </p:nvCxnSpPr>
        <p:spPr>
          <a:xfrm>
            <a:off x="2203278" y="2381035"/>
            <a:ext cx="986404" cy="831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ipse 8">
            <a:extLst>
              <a:ext uri="{FF2B5EF4-FFF2-40B4-BE49-F238E27FC236}">
                <a16:creationId xmlns:a16="http://schemas.microsoft.com/office/drawing/2014/main" id="{7128B777-9CE3-C7C2-651D-3C2AFA92B7CB}"/>
              </a:ext>
            </a:extLst>
          </p:cNvPr>
          <p:cNvSpPr/>
          <p:nvPr/>
        </p:nvSpPr>
        <p:spPr>
          <a:xfrm>
            <a:off x="3147394" y="3169779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948A2CFD-FAB7-6BD9-11AA-BA8B58978D24}"/>
              </a:ext>
            </a:extLst>
          </p:cNvPr>
          <p:cNvSpPr/>
          <p:nvPr/>
        </p:nvSpPr>
        <p:spPr>
          <a:xfrm>
            <a:off x="766354" y="3169779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D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24F24CAB-270D-B336-0D8B-E771F0B3661A}"/>
              </a:ext>
            </a:extLst>
          </p:cNvPr>
          <p:cNvSpPr/>
          <p:nvPr/>
        </p:nvSpPr>
        <p:spPr>
          <a:xfrm>
            <a:off x="736452" y="4457294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8C8FD816-D880-F84D-016A-E806F16FEA7A}"/>
              </a:ext>
            </a:extLst>
          </p:cNvPr>
          <p:cNvSpPr/>
          <p:nvPr/>
        </p:nvSpPr>
        <p:spPr>
          <a:xfrm>
            <a:off x="3147394" y="4493504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B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C76837D8-FC43-9879-F65F-369BEACB25F1}"/>
              </a:ext>
            </a:extLst>
          </p:cNvPr>
          <p:cNvCxnSpPr>
            <a:cxnSpLocks/>
            <a:stCxn id="15" idx="6"/>
            <a:endCxn id="16" idx="2"/>
          </p:cNvCxnSpPr>
          <p:nvPr/>
        </p:nvCxnSpPr>
        <p:spPr>
          <a:xfrm>
            <a:off x="1025210" y="4601673"/>
            <a:ext cx="2122184" cy="36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576344F1-F1CD-E244-0A82-387C9A463A9D}"/>
              </a:ext>
            </a:extLst>
          </p:cNvPr>
          <p:cNvCxnSpPr>
            <a:cxnSpLocks/>
            <a:stCxn id="9" idx="4"/>
            <a:endCxn id="16" idx="0"/>
          </p:cNvCxnSpPr>
          <p:nvPr/>
        </p:nvCxnSpPr>
        <p:spPr>
          <a:xfrm>
            <a:off x="3291773" y="3458536"/>
            <a:ext cx="0" cy="1034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47271C7D-828C-3F4D-7FD7-2507834F720F}"/>
              </a:ext>
            </a:extLst>
          </p:cNvPr>
          <p:cNvCxnSpPr>
            <a:cxnSpLocks/>
            <a:stCxn id="15" idx="7"/>
            <a:endCxn id="9" idx="3"/>
          </p:cNvCxnSpPr>
          <p:nvPr/>
        </p:nvCxnSpPr>
        <p:spPr>
          <a:xfrm flipV="1">
            <a:off x="982922" y="3416249"/>
            <a:ext cx="2206760" cy="1083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8B80A84-060B-E54E-F176-0DF909DCAA75}"/>
              </a:ext>
            </a:extLst>
          </p:cNvPr>
          <p:cNvSpPr txBox="1"/>
          <p:nvPr/>
        </p:nvSpPr>
        <p:spPr>
          <a:xfrm>
            <a:off x="2617644" y="24389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6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9F77F42-C3C7-2377-B429-0E20EF7779BA}"/>
              </a:ext>
            </a:extLst>
          </p:cNvPr>
          <p:cNvSpPr txBox="1"/>
          <p:nvPr/>
        </p:nvSpPr>
        <p:spPr>
          <a:xfrm>
            <a:off x="1965216" y="298407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5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A6350AEB-B006-C035-3FF3-E350242AF10A}"/>
              </a:ext>
            </a:extLst>
          </p:cNvPr>
          <p:cNvSpPr txBox="1"/>
          <p:nvPr/>
        </p:nvSpPr>
        <p:spPr>
          <a:xfrm>
            <a:off x="1956808" y="36176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3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98BEF198-A59E-E27E-41A2-4D72FE0E4E63}"/>
              </a:ext>
            </a:extLst>
          </p:cNvPr>
          <p:cNvSpPr txBox="1"/>
          <p:nvPr/>
        </p:nvSpPr>
        <p:spPr>
          <a:xfrm>
            <a:off x="3028104" y="37866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DBBFFE1C-D96C-F871-ED83-3961AEBF8E37}"/>
              </a:ext>
            </a:extLst>
          </p:cNvPr>
          <p:cNvSpPr txBox="1"/>
          <p:nvPr/>
        </p:nvSpPr>
        <p:spPr>
          <a:xfrm>
            <a:off x="1933055" y="434152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1</a:t>
            </a: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A040A891-8877-7D53-C234-2477C751FE1D}"/>
              </a:ext>
            </a:extLst>
          </p:cNvPr>
          <p:cNvCxnSpPr>
            <a:cxnSpLocks/>
            <a:stCxn id="15" idx="0"/>
            <a:endCxn id="14" idx="4"/>
          </p:cNvCxnSpPr>
          <p:nvPr/>
        </p:nvCxnSpPr>
        <p:spPr>
          <a:xfrm flipV="1">
            <a:off x="880831" y="3458536"/>
            <a:ext cx="29902" cy="998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48B8CD3C-CA2F-77B4-ACD2-C91F08208503}"/>
              </a:ext>
            </a:extLst>
          </p:cNvPr>
          <p:cNvCxnSpPr>
            <a:cxnSpLocks/>
            <a:stCxn id="14" idx="6"/>
            <a:endCxn id="9" idx="2"/>
          </p:cNvCxnSpPr>
          <p:nvPr/>
        </p:nvCxnSpPr>
        <p:spPr>
          <a:xfrm>
            <a:off x="1055112" y="3314158"/>
            <a:ext cx="2092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764BD915-EF4B-00EE-FACE-2879A9B50D53}"/>
              </a:ext>
            </a:extLst>
          </p:cNvPr>
          <p:cNvCxnSpPr>
            <a:cxnSpLocks/>
            <a:stCxn id="14" idx="7"/>
            <a:endCxn id="7" idx="3"/>
          </p:cNvCxnSpPr>
          <p:nvPr/>
        </p:nvCxnSpPr>
        <p:spPr>
          <a:xfrm flipV="1">
            <a:off x="1012824" y="2381035"/>
            <a:ext cx="986272" cy="831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967258A-8C09-BA82-CF40-D0BE6CB43B49}"/>
              </a:ext>
            </a:extLst>
          </p:cNvPr>
          <p:cNvSpPr txBox="1"/>
          <p:nvPr/>
        </p:nvSpPr>
        <p:spPr>
          <a:xfrm>
            <a:off x="649196" y="3758543"/>
            <a:ext cx="288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4BB82E88-8583-ED02-FB8B-5AAC57AA08BE}"/>
              </a:ext>
            </a:extLst>
          </p:cNvPr>
          <p:cNvSpPr txBox="1"/>
          <p:nvPr/>
        </p:nvSpPr>
        <p:spPr>
          <a:xfrm>
            <a:off x="1259421" y="24389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7</a:t>
            </a:r>
          </a:p>
        </p:txBody>
      </p:sp>
      <p:sp>
        <p:nvSpPr>
          <p:cNvPr id="57" name="Forma libre: forma 56">
            <a:extLst>
              <a:ext uri="{FF2B5EF4-FFF2-40B4-BE49-F238E27FC236}">
                <a16:creationId xmlns:a16="http://schemas.microsoft.com/office/drawing/2014/main" id="{1818A327-B827-2171-EE27-8B20CE173D2F}"/>
              </a:ext>
            </a:extLst>
          </p:cNvPr>
          <p:cNvSpPr/>
          <p:nvPr/>
        </p:nvSpPr>
        <p:spPr>
          <a:xfrm>
            <a:off x="321449" y="1677504"/>
            <a:ext cx="3703794" cy="3534361"/>
          </a:xfrm>
          <a:custGeom>
            <a:avLst/>
            <a:gdLst>
              <a:gd name="connsiteX0" fmla="*/ 141402 w 3081883"/>
              <a:gd name="connsiteY0" fmla="*/ 2997735 h 3188477"/>
              <a:gd name="connsiteX1" fmla="*/ 2714919 w 3081883"/>
              <a:gd name="connsiteY1" fmla="*/ 3026016 h 3188477"/>
              <a:gd name="connsiteX2" fmla="*/ 2931736 w 3081883"/>
              <a:gd name="connsiteY2" fmla="*/ 1244350 h 3188477"/>
              <a:gd name="connsiteX3" fmla="*/ 1442301 w 3081883"/>
              <a:gd name="connsiteY3" fmla="*/ 12 h 3188477"/>
              <a:gd name="connsiteX4" fmla="*/ 0 w 3081883"/>
              <a:gd name="connsiteY4" fmla="*/ 1225496 h 3188477"/>
              <a:gd name="connsiteX0" fmla="*/ 201089 w 3141570"/>
              <a:gd name="connsiteY0" fmla="*/ 2998095 h 3188837"/>
              <a:gd name="connsiteX1" fmla="*/ 2774606 w 3141570"/>
              <a:gd name="connsiteY1" fmla="*/ 3026376 h 3188837"/>
              <a:gd name="connsiteX2" fmla="*/ 2991423 w 3141570"/>
              <a:gd name="connsiteY2" fmla="*/ 1244710 h 3188837"/>
              <a:gd name="connsiteX3" fmla="*/ 1501988 w 3141570"/>
              <a:gd name="connsiteY3" fmla="*/ 372 h 3188837"/>
              <a:gd name="connsiteX4" fmla="*/ 123151 w 3141570"/>
              <a:gd name="connsiteY4" fmla="*/ 1114566 h 3188837"/>
              <a:gd name="connsiteX5" fmla="*/ 59687 w 3141570"/>
              <a:gd name="connsiteY5" fmla="*/ 1225856 h 3188837"/>
              <a:gd name="connsiteX0" fmla="*/ 228053 w 3168534"/>
              <a:gd name="connsiteY0" fmla="*/ 2998095 h 3188837"/>
              <a:gd name="connsiteX1" fmla="*/ 2801570 w 3168534"/>
              <a:gd name="connsiteY1" fmla="*/ 3026376 h 3188837"/>
              <a:gd name="connsiteX2" fmla="*/ 3018387 w 3168534"/>
              <a:gd name="connsiteY2" fmla="*/ 1244710 h 3188837"/>
              <a:gd name="connsiteX3" fmla="*/ 1528952 w 3168534"/>
              <a:gd name="connsiteY3" fmla="*/ 372 h 3188837"/>
              <a:gd name="connsiteX4" fmla="*/ 150115 w 3168534"/>
              <a:gd name="connsiteY4" fmla="*/ 1114566 h 3188837"/>
              <a:gd name="connsiteX5" fmla="*/ 22258 w 3168534"/>
              <a:gd name="connsiteY5" fmla="*/ 2739816 h 3188837"/>
              <a:gd name="connsiteX0" fmla="*/ 240840 w 3181321"/>
              <a:gd name="connsiteY0" fmla="*/ 2998095 h 3188837"/>
              <a:gd name="connsiteX1" fmla="*/ 2814357 w 3181321"/>
              <a:gd name="connsiteY1" fmla="*/ 3026376 h 3188837"/>
              <a:gd name="connsiteX2" fmla="*/ 3031174 w 3181321"/>
              <a:gd name="connsiteY2" fmla="*/ 1244710 h 3188837"/>
              <a:gd name="connsiteX3" fmla="*/ 1541739 w 3181321"/>
              <a:gd name="connsiteY3" fmla="*/ 372 h 3188837"/>
              <a:gd name="connsiteX4" fmla="*/ 138755 w 3181321"/>
              <a:gd name="connsiteY4" fmla="*/ 1114566 h 3188837"/>
              <a:gd name="connsiteX5" fmla="*/ 35045 w 3181321"/>
              <a:gd name="connsiteY5" fmla="*/ 2739816 h 3188837"/>
              <a:gd name="connsiteX0" fmla="*/ 240840 w 3181321"/>
              <a:gd name="connsiteY0" fmla="*/ 2998157 h 3188899"/>
              <a:gd name="connsiteX1" fmla="*/ 2814357 w 3181321"/>
              <a:gd name="connsiteY1" fmla="*/ 3026438 h 3188899"/>
              <a:gd name="connsiteX2" fmla="*/ 3031174 w 3181321"/>
              <a:gd name="connsiteY2" fmla="*/ 1244772 h 3188899"/>
              <a:gd name="connsiteX3" fmla="*/ 1541739 w 3181321"/>
              <a:gd name="connsiteY3" fmla="*/ 434 h 3188899"/>
              <a:gd name="connsiteX4" fmla="*/ 138755 w 3181321"/>
              <a:gd name="connsiteY4" fmla="*/ 1114628 h 3188899"/>
              <a:gd name="connsiteX5" fmla="*/ 35045 w 3181321"/>
              <a:gd name="connsiteY5" fmla="*/ 2739878 h 3188899"/>
              <a:gd name="connsiteX0" fmla="*/ 222019 w 3162500"/>
              <a:gd name="connsiteY0" fmla="*/ 2998157 h 3188899"/>
              <a:gd name="connsiteX1" fmla="*/ 2795536 w 3162500"/>
              <a:gd name="connsiteY1" fmla="*/ 3026438 h 3188899"/>
              <a:gd name="connsiteX2" fmla="*/ 3012353 w 3162500"/>
              <a:gd name="connsiteY2" fmla="*/ 1244772 h 3188899"/>
              <a:gd name="connsiteX3" fmla="*/ 1522918 w 3162500"/>
              <a:gd name="connsiteY3" fmla="*/ 434 h 3188899"/>
              <a:gd name="connsiteX4" fmla="*/ 119934 w 3162500"/>
              <a:gd name="connsiteY4" fmla="*/ 1114628 h 3188899"/>
              <a:gd name="connsiteX5" fmla="*/ 16224 w 3162500"/>
              <a:gd name="connsiteY5" fmla="*/ 2739878 h 318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62500" h="3188899">
                <a:moveTo>
                  <a:pt x="222019" y="2998157"/>
                </a:moveTo>
                <a:cubicBezTo>
                  <a:pt x="1276249" y="3158413"/>
                  <a:pt x="2330480" y="3318669"/>
                  <a:pt x="2795536" y="3026438"/>
                </a:cubicBezTo>
                <a:cubicBezTo>
                  <a:pt x="3260592" y="2734207"/>
                  <a:pt x="3224456" y="1749106"/>
                  <a:pt x="3012353" y="1244772"/>
                </a:cubicBezTo>
                <a:cubicBezTo>
                  <a:pt x="2800250" y="740438"/>
                  <a:pt x="2000963" y="22125"/>
                  <a:pt x="1522918" y="434"/>
                </a:cubicBezTo>
                <a:cubicBezTo>
                  <a:pt x="1044873" y="-21257"/>
                  <a:pt x="336170" y="774294"/>
                  <a:pt x="119934" y="1114628"/>
                </a:cubicBezTo>
                <a:cubicBezTo>
                  <a:pt x="-72155" y="1403929"/>
                  <a:pt x="26801" y="2721330"/>
                  <a:pt x="16224" y="2739878"/>
                </a:cubicBezTo>
              </a:path>
            </a:pathLst>
          </a:cu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B8AFD2DC-C3F6-15F1-2B76-E27E7349CBD4}"/>
              </a:ext>
            </a:extLst>
          </p:cNvPr>
          <p:cNvSpPr txBox="1"/>
          <p:nvPr/>
        </p:nvSpPr>
        <p:spPr>
          <a:xfrm>
            <a:off x="2749380" y="9821"/>
            <a:ext cx="6783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/>
              <a:t>Trayectorias, caminos, ciclos y circuitos</a:t>
            </a:r>
          </a:p>
        </p:txBody>
      </p:sp>
    </p:spTree>
    <p:extLst>
      <p:ext uri="{BB962C8B-B14F-4D97-AF65-F5344CB8AC3E}">
        <p14:creationId xmlns:p14="http://schemas.microsoft.com/office/powerpoint/2010/main" val="2385685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1F49B9-6520-E216-4EF8-711F728D0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6D09FF5A-DB5D-D836-5158-27CF20CEA4B8}"/>
              </a:ext>
            </a:extLst>
          </p:cNvPr>
          <p:cNvGraphicFramePr>
            <a:graphicFrameLocks noGrp="1"/>
          </p:cNvGraphicFramePr>
          <p:nvPr/>
        </p:nvGraphicFramePr>
        <p:xfrm>
          <a:off x="4664576" y="1254287"/>
          <a:ext cx="7257411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550">
                  <a:extLst>
                    <a:ext uri="{9D8B030D-6E8A-4147-A177-3AD203B41FA5}">
                      <a16:colId xmlns:a16="http://schemas.microsoft.com/office/drawing/2014/main" val="714655220"/>
                    </a:ext>
                  </a:extLst>
                </a:gridCol>
                <a:gridCol w="1253765">
                  <a:extLst>
                    <a:ext uri="{9D8B030D-6E8A-4147-A177-3AD203B41FA5}">
                      <a16:colId xmlns:a16="http://schemas.microsoft.com/office/drawing/2014/main" val="3509288687"/>
                    </a:ext>
                  </a:extLst>
                </a:gridCol>
                <a:gridCol w="1356745">
                  <a:extLst>
                    <a:ext uri="{9D8B030D-6E8A-4147-A177-3AD203B41FA5}">
                      <a16:colId xmlns:a16="http://schemas.microsoft.com/office/drawing/2014/main" val="2621537413"/>
                    </a:ext>
                  </a:extLst>
                </a:gridCol>
                <a:gridCol w="1600351">
                  <a:extLst>
                    <a:ext uri="{9D8B030D-6E8A-4147-A177-3AD203B41FA5}">
                      <a16:colId xmlns:a16="http://schemas.microsoft.com/office/drawing/2014/main" val="1233272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Termino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¿Se puede repetir vértices?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¿Se puede repetir aristas?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¿Inicio y fin en el mismo nodo?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33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EF0000"/>
                          </a:solidFill>
                        </a:rPr>
                        <a:t>Trayectoria</a:t>
                      </a:r>
                    </a:p>
                    <a:p>
                      <a:r>
                        <a:rPr lang="es-MX" b="1" dirty="0">
                          <a:solidFill>
                            <a:srgbClr val="EF0000"/>
                          </a:solidFill>
                        </a:rPr>
                        <a:t>{A,1,B,2,C,6,E,7,D}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991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Camino</a:t>
                      </a:r>
                    </a:p>
                    <a:p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009D31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,1,B,2,C,3,</a:t>
                      </a:r>
                      <a:r>
                        <a:rPr lang="es-MX" b="1" u="sng" dirty="0">
                          <a:solidFill>
                            <a:srgbClr val="009D31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,4,D,5,C}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92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Paseo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,1,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B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2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C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,3,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,4,D,5,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C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2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B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89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Ciclo</a:t>
                      </a:r>
                    </a:p>
                    <a:p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FF9900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,1,B,2,C,6,E,7,D,4,</a:t>
                      </a:r>
                      <a:r>
                        <a:rPr lang="es-MX" b="1" u="sng" dirty="0">
                          <a:solidFill>
                            <a:srgbClr val="FF9900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66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Circuito</a:t>
                      </a:r>
                    </a:p>
                    <a:p>
                      <a:r>
                        <a:rPr lang="es-MX" dirty="0"/>
                        <a:t>{</a:t>
                      </a:r>
                      <a:r>
                        <a:rPr lang="es-MX" u="sng" dirty="0"/>
                        <a:t>A</a:t>
                      </a:r>
                      <a:r>
                        <a:rPr lang="es-MX" dirty="0"/>
                        <a:t>,1,B,2,</a:t>
                      </a:r>
                      <a:r>
                        <a:rPr lang="es-MX" u="sng" dirty="0"/>
                        <a:t>C</a:t>
                      </a:r>
                      <a:r>
                        <a:rPr lang="es-MX" dirty="0"/>
                        <a:t>,5,D,7,E,6,</a:t>
                      </a:r>
                      <a:r>
                        <a:rPr lang="es-MX" u="sng" dirty="0"/>
                        <a:t>C</a:t>
                      </a:r>
                      <a:r>
                        <a:rPr lang="es-MX" dirty="0"/>
                        <a:t>,3,</a:t>
                      </a:r>
                      <a:r>
                        <a:rPr lang="es-MX" u="sng" dirty="0"/>
                        <a:t>A</a:t>
                      </a:r>
                      <a:r>
                        <a:rPr lang="es-MX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121302"/>
                  </a:ext>
                </a:extLst>
              </a:tr>
            </a:tbl>
          </a:graphicData>
        </a:graphic>
      </p:graphicFrame>
      <p:sp>
        <p:nvSpPr>
          <p:cNvPr id="7" name="Elipse 6">
            <a:extLst>
              <a:ext uri="{FF2B5EF4-FFF2-40B4-BE49-F238E27FC236}">
                <a16:creationId xmlns:a16="http://schemas.microsoft.com/office/drawing/2014/main" id="{FEF9A560-17C3-DE48-85B1-9EE1B45F7307}"/>
              </a:ext>
            </a:extLst>
          </p:cNvPr>
          <p:cNvSpPr/>
          <p:nvPr/>
        </p:nvSpPr>
        <p:spPr>
          <a:xfrm>
            <a:off x="1956808" y="2134565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E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75AA4C8-920A-3660-21E6-F45C79E25706}"/>
              </a:ext>
            </a:extLst>
          </p:cNvPr>
          <p:cNvCxnSpPr>
            <a:cxnSpLocks/>
            <a:stCxn id="7" idx="5"/>
            <a:endCxn id="9" idx="1"/>
          </p:cNvCxnSpPr>
          <p:nvPr/>
        </p:nvCxnSpPr>
        <p:spPr>
          <a:xfrm>
            <a:off x="2203278" y="2381035"/>
            <a:ext cx="986404" cy="831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ipse 8">
            <a:extLst>
              <a:ext uri="{FF2B5EF4-FFF2-40B4-BE49-F238E27FC236}">
                <a16:creationId xmlns:a16="http://schemas.microsoft.com/office/drawing/2014/main" id="{85D86073-71E5-8380-5D6B-E44C6B52AAA0}"/>
              </a:ext>
            </a:extLst>
          </p:cNvPr>
          <p:cNvSpPr/>
          <p:nvPr/>
        </p:nvSpPr>
        <p:spPr>
          <a:xfrm>
            <a:off x="3147394" y="3169779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19B0705F-484A-27AC-E12F-C366240534CA}"/>
              </a:ext>
            </a:extLst>
          </p:cNvPr>
          <p:cNvSpPr/>
          <p:nvPr/>
        </p:nvSpPr>
        <p:spPr>
          <a:xfrm>
            <a:off x="766354" y="3169779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D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EC3EFAF-1A59-E96D-2A44-DB7121315408}"/>
              </a:ext>
            </a:extLst>
          </p:cNvPr>
          <p:cNvSpPr/>
          <p:nvPr/>
        </p:nvSpPr>
        <p:spPr>
          <a:xfrm>
            <a:off x="736452" y="4457294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A0C4ACF9-6E1C-E5D3-E42E-DDCD7C82AA4C}"/>
              </a:ext>
            </a:extLst>
          </p:cNvPr>
          <p:cNvSpPr/>
          <p:nvPr/>
        </p:nvSpPr>
        <p:spPr>
          <a:xfrm>
            <a:off x="3147394" y="4493504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B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398FCAA6-D49B-F738-9AB8-C7DBE0FEE23E}"/>
              </a:ext>
            </a:extLst>
          </p:cNvPr>
          <p:cNvCxnSpPr>
            <a:cxnSpLocks/>
            <a:stCxn id="15" idx="6"/>
            <a:endCxn id="16" idx="2"/>
          </p:cNvCxnSpPr>
          <p:nvPr/>
        </p:nvCxnSpPr>
        <p:spPr>
          <a:xfrm>
            <a:off x="1025210" y="4601673"/>
            <a:ext cx="2122184" cy="36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4A753D12-E0E4-0B10-A118-14298642226F}"/>
              </a:ext>
            </a:extLst>
          </p:cNvPr>
          <p:cNvCxnSpPr>
            <a:cxnSpLocks/>
            <a:stCxn id="9" idx="4"/>
            <a:endCxn id="16" idx="0"/>
          </p:cNvCxnSpPr>
          <p:nvPr/>
        </p:nvCxnSpPr>
        <p:spPr>
          <a:xfrm>
            <a:off x="3291773" y="3458536"/>
            <a:ext cx="0" cy="1034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9555379A-0F84-6748-115E-561BBE68BE54}"/>
              </a:ext>
            </a:extLst>
          </p:cNvPr>
          <p:cNvCxnSpPr>
            <a:cxnSpLocks/>
            <a:stCxn id="15" idx="7"/>
            <a:endCxn id="9" idx="3"/>
          </p:cNvCxnSpPr>
          <p:nvPr/>
        </p:nvCxnSpPr>
        <p:spPr>
          <a:xfrm flipV="1">
            <a:off x="982922" y="3416249"/>
            <a:ext cx="2206760" cy="1083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B452C37-345A-C42F-7D0B-AF7D857CF106}"/>
              </a:ext>
            </a:extLst>
          </p:cNvPr>
          <p:cNvSpPr txBox="1"/>
          <p:nvPr/>
        </p:nvSpPr>
        <p:spPr>
          <a:xfrm>
            <a:off x="2617644" y="24389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6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BDD426E-1B2C-AC66-CBB2-CF602C4814CE}"/>
              </a:ext>
            </a:extLst>
          </p:cNvPr>
          <p:cNvSpPr txBox="1"/>
          <p:nvPr/>
        </p:nvSpPr>
        <p:spPr>
          <a:xfrm>
            <a:off x="1965216" y="298407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5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C6DA447-04EE-B11E-9787-ACF76A02FFEC}"/>
              </a:ext>
            </a:extLst>
          </p:cNvPr>
          <p:cNvSpPr txBox="1"/>
          <p:nvPr/>
        </p:nvSpPr>
        <p:spPr>
          <a:xfrm>
            <a:off x="1956808" y="36176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3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9A9B3352-1699-66F4-2FB2-5FFD99E2FEDD}"/>
              </a:ext>
            </a:extLst>
          </p:cNvPr>
          <p:cNvSpPr txBox="1"/>
          <p:nvPr/>
        </p:nvSpPr>
        <p:spPr>
          <a:xfrm>
            <a:off x="3028104" y="37866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995C2C4-6378-22D5-288C-E5F1EB2B9CC4}"/>
              </a:ext>
            </a:extLst>
          </p:cNvPr>
          <p:cNvSpPr txBox="1"/>
          <p:nvPr/>
        </p:nvSpPr>
        <p:spPr>
          <a:xfrm>
            <a:off x="1933055" y="434152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1</a:t>
            </a: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2E1E7384-A89F-AA4B-5617-523845547368}"/>
              </a:ext>
            </a:extLst>
          </p:cNvPr>
          <p:cNvCxnSpPr>
            <a:cxnSpLocks/>
            <a:stCxn id="15" idx="0"/>
            <a:endCxn id="14" idx="4"/>
          </p:cNvCxnSpPr>
          <p:nvPr/>
        </p:nvCxnSpPr>
        <p:spPr>
          <a:xfrm flipV="1">
            <a:off x="880831" y="3458536"/>
            <a:ext cx="29902" cy="998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8CFCB119-A4F5-9DF4-36C2-83CF0643B057}"/>
              </a:ext>
            </a:extLst>
          </p:cNvPr>
          <p:cNvCxnSpPr>
            <a:cxnSpLocks/>
            <a:stCxn id="14" idx="6"/>
            <a:endCxn id="9" idx="2"/>
          </p:cNvCxnSpPr>
          <p:nvPr/>
        </p:nvCxnSpPr>
        <p:spPr>
          <a:xfrm>
            <a:off x="1055112" y="3314158"/>
            <a:ext cx="2092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E76BCD29-63C2-1374-4090-CF5F375B47C4}"/>
              </a:ext>
            </a:extLst>
          </p:cNvPr>
          <p:cNvCxnSpPr>
            <a:cxnSpLocks/>
            <a:stCxn id="14" idx="7"/>
            <a:endCxn id="7" idx="3"/>
          </p:cNvCxnSpPr>
          <p:nvPr/>
        </p:nvCxnSpPr>
        <p:spPr>
          <a:xfrm flipV="1">
            <a:off x="1012824" y="2381035"/>
            <a:ext cx="986272" cy="831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uadroTexto 47">
            <a:extLst>
              <a:ext uri="{FF2B5EF4-FFF2-40B4-BE49-F238E27FC236}">
                <a16:creationId xmlns:a16="http://schemas.microsoft.com/office/drawing/2014/main" id="{8155E26E-7A6A-36B7-342E-12E06A9C4764}"/>
              </a:ext>
            </a:extLst>
          </p:cNvPr>
          <p:cNvSpPr txBox="1"/>
          <p:nvPr/>
        </p:nvSpPr>
        <p:spPr>
          <a:xfrm>
            <a:off x="649196" y="3758543"/>
            <a:ext cx="288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0AFFD8C9-E369-F3B8-30F1-8DB062D53FCF}"/>
              </a:ext>
            </a:extLst>
          </p:cNvPr>
          <p:cNvSpPr txBox="1"/>
          <p:nvPr/>
        </p:nvSpPr>
        <p:spPr>
          <a:xfrm>
            <a:off x="1259421" y="24389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7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8572F5F3-9355-26ED-9CB8-CD3B212FB00F}"/>
              </a:ext>
            </a:extLst>
          </p:cNvPr>
          <p:cNvSpPr txBox="1"/>
          <p:nvPr/>
        </p:nvSpPr>
        <p:spPr>
          <a:xfrm>
            <a:off x="2749380" y="9821"/>
            <a:ext cx="6783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/>
              <a:t>Trayectorias, caminos, ciclos y circuitos</a:t>
            </a:r>
          </a:p>
        </p:txBody>
      </p:sp>
      <p:sp>
        <p:nvSpPr>
          <p:cNvPr id="63" name="Forma libre: forma 62">
            <a:extLst>
              <a:ext uri="{FF2B5EF4-FFF2-40B4-BE49-F238E27FC236}">
                <a16:creationId xmlns:a16="http://schemas.microsoft.com/office/drawing/2014/main" id="{6A27AA0F-6F37-CD79-9BF5-ACDC230A0AB9}"/>
              </a:ext>
            </a:extLst>
          </p:cNvPr>
          <p:cNvSpPr/>
          <p:nvPr/>
        </p:nvSpPr>
        <p:spPr>
          <a:xfrm>
            <a:off x="867321" y="2556434"/>
            <a:ext cx="2377339" cy="2190809"/>
          </a:xfrm>
          <a:custGeom>
            <a:avLst/>
            <a:gdLst>
              <a:gd name="connsiteX0" fmla="*/ 320734 w 2587129"/>
              <a:gd name="connsiteY0" fmla="*/ 1170839 h 1252534"/>
              <a:gd name="connsiteX1" fmla="*/ 2309790 w 2587129"/>
              <a:gd name="connsiteY1" fmla="*/ 1161412 h 1252534"/>
              <a:gd name="connsiteX2" fmla="*/ 2347497 w 2587129"/>
              <a:gd name="connsiteY2" fmla="*/ 247012 h 1252534"/>
              <a:gd name="connsiteX3" fmla="*/ 217039 w 2587129"/>
              <a:gd name="connsiteY3" fmla="*/ 1029437 h 1252534"/>
              <a:gd name="connsiteX4" fmla="*/ 283027 w 2587129"/>
              <a:gd name="connsiteY4" fmla="*/ 96184 h 1252534"/>
              <a:gd name="connsiteX5" fmla="*/ 2092973 w 2587129"/>
              <a:gd name="connsiteY5" fmla="*/ 77330 h 1252534"/>
              <a:gd name="connsiteX0" fmla="*/ 315643 w 2582038"/>
              <a:gd name="connsiteY0" fmla="*/ 1152787 h 1234482"/>
              <a:gd name="connsiteX1" fmla="*/ 2304699 w 2582038"/>
              <a:gd name="connsiteY1" fmla="*/ 1143360 h 1234482"/>
              <a:gd name="connsiteX2" fmla="*/ 2342406 w 2582038"/>
              <a:gd name="connsiteY2" fmla="*/ 228960 h 1234482"/>
              <a:gd name="connsiteX3" fmla="*/ 211948 w 2582038"/>
              <a:gd name="connsiteY3" fmla="*/ 1011385 h 1234482"/>
              <a:gd name="connsiteX4" fmla="*/ 277936 w 2582038"/>
              <a:gd name="connsiteY4" fmla="*/ 78132 h 1234482"/>
              <a:gd name="connsiteX5" fmla="*/ 1992787 w 2582038"/>
              <a:gd name="connsiteY5" fmla="*/ 50920 h 1234482"/>
              <a:gd name="connsiteX6" fmla="*/ 2087882 w 2582038"/>
              <a:gd name="connsiteY6" fmla="*/ 59278 h 1234482"/>
              <a:gd name="connsiteX0" fmla="*/ 315643 w 2582038"/>
              <a:gd name="connsiteY0" fmla="*/ 1152787 h 1234482"/>
              <a:gd name="connsiteX1" fmla="*/ 2304699 w 2582038"/>
              <a:gd name="connsiteY1" fmla="*/ 1143360 h 1234482"/>
              <a:gd name="connsiteX2" fmla="*/ 2342406 w 2582038"/>
              <a:gd name="connsiteY2" fmla="*/ 228960 h 1234482"/>
              <a:gd name="connsiteX3" fmla="*/ 211948 w 2582038"/>
              <a:gd name="connsiteY3" fmla="*/ 1011385 h 1234482"/>
              <a:gd name="connsiteX4" fmla="*/ 277936 w 2582038"/>
              <a:gd name="connsiteY4" fmla="*/ 78132 h 1234482"/>
              <a:gd name="connsiteX5" fmla="*/ 1992787 w 2582038"/>
              <a:gd name="connsiteY5" fmla="*/ 50920 h 1234482"/>
              <a:gd name="connsiteX6" fmla="*/ 2401639 w 2582038"/>
              <a:gd name="connsiteY6" fmla="*/ 958198 h 1234482"/>
              <a:gd name="connsiteX0" fmla="*/ 315643 w 2582038"/>
              <a:gd name="connsiteY0" fmla="*/ 1169221 h 1250916"/>
              <a:gd name="connsiteX1" fmla="*/ 2304699 w 2582038"/>
              <a:gd name="connsiteY1" fmla="*/ 1159794 h 1250916"/>
              <a:gd name="connsiteX2" fmla="*/ 2342406 w 2582038"/>
              <a:gd name="connsiteY2" fmla="*/ 245394 h 1250916"/>
              <a:gd name="connsiteX3" fmla="*/ 211948 w 2582038"/>
              <a:gd name="connsiteY3" fmla="*/ 1027819 h 1250916"/>
              <a:gd name="connsiteX4" fmla="*/ 277936 w 2582038"/>
              <a:gd name="connsiteY4" fmla="*/ 94566 h 1250916"/>
              <a:gd name="connsiteX5" fmla="*/ 2383070 w 2582038"/>
              <a:gd name="connsiteY5" fmla="*/ 23656 h 1250916"/>
              <a:gd name="connsiteX6" fmla="*/ 2401639 w 2582038"/>
              <a:gd name="connsiteY6" fmla="*/ 974632 h 1250916"/>
              <a:gd name="connsiteX0" fmla="*/ 315643 w 2518454"/>
              <a:gd name="connsiteY0" fmla="*/ 1169221 h 1222293"/>
              <a:gd name="connsiteX1" fmla="*/ 2067469 w 2518454"/>
              <a:gd name="connsiteY1" fmla="*/ 1103612 h 1222293"/>
              <a:gd name="connsiteX2" fmla="*/ 2342406 w 2518454"/>
              <a:gd name="connsiteY2" fmla="*/ 245394 h 1222293"/>
              <a:gd name="connsiteX3" fmla="*/ 211948 w 2518454"/>
              <a:gd name="connsiteY3" fmla="*/ 1027819 h 1222293"/>
              <a:gd name="connsiteX4" fmla="*/ 277936 w 2518454"/>
              <a:gd name="connsiteY4" fmla="*/ 94566 h 1222293"/>
              <a:gd name="connsiteX5" fmla="*/ 2383070 w 2518454"/>
              <a:gd name="connsiteY5" fmla="*/ 23656 h 1222293"/>
              <a:gd name="connsiteX6" fmla="*/ 2401639 w 2518454"/>
              <a:gd name="connsiteY6" fmla="*/ 974632 h 1222293"/>
              <a:gd name="connsiteX0" fmla="*/ 315643 w 2518454"/>
              <a:gd name="connsiteY0" fmla="*/ 1169221 h 1222293"/>
              <a:gd name="connsiteX1" fmla="*/ 2067469 w 2518454"/>
              <a:gd name="connsiteY1" fmla="*/ 1103612 h 1222293"/>
              <a:gd name="connsiteX2" fmla="*/ 2342406 w 2518454"/>
              <a:gd name="connsiteY2" fmla="*/ 245394 h 1222293"/>
              <a:gd name="connsiteX3" fmla="*/ 211948 w 2518454"/>
              <a:gd name="connsiteY3" fmla="*/ 1027819 h 1222293"/>
              <a:gd name="connsiteX4" fmla="*/ 277936 w 2518454"/>
              <a:gd name="connsiteY4" fmla="*/ 94566 h 1222293"/>
              <a:gd name="connsiteX5" fmla="*/ 2383070 w 2518454"/>
              <a:gd name="connsiteY5" fmla="*/ 23656 h 1222293"/>
              <a:gd name="connsiteX6" fmla="*/ 2401639 w 2518454"/>
              <a:gd name="connsiteY6" fmla="*/ 974632 h 1222293"/>
              <a:gd name="connsiteX0" fmla="*/ 127727 w 2330538"/>
              <a:gd name="connsiteY0" fmla="*/ 1740436 h 1793508"/>
              <a:gd name="connsiteX1" fmla="*/ 1879553 w 2330538"/>
              <a:gd name="connsiteY1" fmla="*/ 1674827 h 1793508"/>
              <a:gd name="connsiteX2" fmla="*/ 2154490 w 2330538"/>
              <a:gd name="connsiteY2" fmla="*/ 816609 h 1793508"/>
              <a:gd name="connsiteX3" fmla="*/ 24032 w 2330538"/>
              <a:gd name="connsiteY3" fmla="*/ 1599034 h 1793508"/>
              <a:gd name="connsiteX4" fmla="*/ 1054248 w 2330538"/>
              <a:gd name="connsiteY4" fmla="*/ 22803 h 1793508"/>
              <a:gd name="connsiteX5" fmla="*/ 2195154 w 2330538"/>
              <a:gd name="connsiteY5" fmla="*/ 594871 h 1793508"/>
              <a:gd name="connsiteX6" fmla="*/ 2213723 w 2330538"/>
              <a:gd name="connsiteY6" fmla="*/ 1545847 h 1793508"/>
              <a:gd name="connsiteX0" fmla="*/ 165152 w 2367963"/>
              <a:gd name="connsiteY0" fmla="*/ 1740436 h 1793508"/>
              <a:gd name="connsiteX1" fmla="*/ 1916978 w 2367963"/>
              <a:gd name="connsiteY1" fmla="*/ 1674827 h 1793508"/>
              <a:gd name="connsiteX2" fmla="*/ 2191915 w 2367963"/>
              <a:gd name="connsiteY2" fmla="*/ 816609 h 1793508"/>
              <a:gd name="connsiteX3" fmla="*/ 23194 w 2367963"/>
              <a:gd name="connsiteY3" fmla="*/ 918601 h 1793508"/>
              <a:gd name="connsiteX4" fmla="*/ 1091673 w 2367963"/>
              <a:gd name="connsiteY4" fmla="*/ 22803 h 1793508"/>
              <a:gd name="connsiteX5" fmla="*/ 2232579 w 2367963"/>
              <a:gd name="connsiteY5" fmla="*/ 594871 h 1793508"/>
              <a:gd name="connsiteX6" fmla="*/ 2251148 w 2367963"/>
              <a:gd name="connsiteY6" fmla="*/ 1545847 h 1793508"/>
              <a:gd name="connsiteX0" fmla="*/ 0 w 2202811"/>
              <a:gd name="connsiteY0" fmla="*/ 1740436 h 1793508"/>
              <a:gd name="connsiteX1" fmla="*/ 1751826 w 2202811"/>
              <a:gd name="connsiteY1" fmla="*/ 1674827 h 1793508"/>
              <a:gd name="connsiteX2" fmla="*/ 2026763 w 2202811"/>
              <a:gd name="connsiteY2" fmla="*/ 816609 h 1793508"/>
              <a:gd name="connsiteX3" fmla="*/ 217713 w 2202811"/>
              <a:gd name="connsiteY3" fmla="*/ 799994 h 1793508"/>
              <a:gd name="connsiteX4" fmla="*/ 926521 w 2202811"/>
              <a:gd name="connsiteY4" fmla="*/ 22803 h 1793508"/>
              <a:gd name="connsiteX5" fmla="*/ 2067427 w 2202811"/>
              <a:gd name="connsiteY5" fmla="*/ 594871 h 1793508"/>
              <a:gd name="connsiteX6" fmla="*/ 2085996 w 2202811"/>
              <a:gd name="connsiteY6" fmla="*/ 1545847 h 1793508"/>
              <a:gd name="connsiteX0" fmla="*/ 0 w 2202811"/>
              <a:gd name="connsiteY0" fmla="*/ 1430072 h 1483144"/>
              <a:gd name="connsiteX1" fmla="*/ 1751826 w 2202811"/>
              <a:gd name="connsiteY1" fmla="*/ 1364463 h 1483144"/>
              <a:gd name="connsiteX2" fmla="*/ 2026763 w 2202811"/>
              <a:gd name="connsiteY2" fmla="*/ 506245 h 1483144"/>
              <a:gd name="connsiteX3" fmla="*/ 217713 w 2202811"/>
              <a:gd name="connsiteY3" fmla="*/ 489630 h 1483144"/>
              <a:gd name="connsiteX4" fmla="*/ 819385 w 2202811"/>
              <a:gd name="connsiteY4" fmla="*/ 37049 h 1483144"/>
              <a:gd name="connsiteX5" fmla="*/ 2067427 w 2202811"/>
              <a:gd name="connsiteY5" fmla="*/ 284507 h 1483144"/>
              <a:gd name="connsiteX6" fmla="*/ 2085996 w 2202811"/>
              <a:gd name="connsiteY6" fmla="*/ 1235483 h 1483144"/>
              <a:gd name="connsiteX0" fmla="*/ 0 w 2202811"/>
              <a:gd name="connsiteY0" fmla="*/ 1430072 h 1479468"/>
              <a:gd name="connsiteX1" fmla="*/ 1751826 w 2202811"/>
              <a:gd name="connsiteY1" fmla="*/ 1364463 h 1479468"/>
              <a:gd name="connsiteX2" fmla="*/ 1697701 w 2202811"/>
              <a:gd name="connsiteY2" fmla="*/ 574912 h 1479468"/>
              <a:gd name="connsiteX3" fmla="*/ 217713 w 2202811"/>
              <a:gd name="connsiteY3" fmla="*/ 489630 h 1479468"/>
              <a:gd name="connsiteX4" fmla="*/ 819385 w 2202811"/>
              <a:gd name="connsiteY4" fmla="*/ 37049 h 1479468"/>
              <a:gd name="connsiteX5" fmla="*/ 2067427 w 2202811"/>
              <a:gd name="connsiteY5" fmla="*/ 284507 h 1479468"/>
              <a:gd name="connsiteX6" fmla="*/ 2085996 w 2202811"/>
              <a:gd name="connsiteY6" fmla="*/ 1235483 h 1479468"/>
              <a:gd name="connsiteX0" fmla="*/ 0 w 2202811"/>
              <a:gd name="connsiteY0" fmla="*/ 1488526 h 1537922"/>
              <a:gd name="connsiteX1" fmla="*/ 1751826 w 2202811"/>
              <a:gd name="connsiteY1" fmla="*/ 1422917 h 1537922"/>
              <a:gd name="connsiteX2" fmla="*/ 1697701 w 2202811"/>
              <a:gd name="connsiteY2" fmla="*/ 633366 h 1537922"/>
              <a:gd name="connsiteX3" fmla="*/ 217713 w 2202811"/>
              <a:gd name="connsiteY3" fmla="*/ 548084 h 1537922"/>
              <a:gd name="connsiteX4" fmla="*/ 865300 w 2202811"/>
              <a:gd name="connsiteY4" fmla="*/ 33078 h 1537922"/>
              <a:gd name="connsiteX5" fmla="*/ 2067427 w 2202811"/>
              <a:gd name="connsiteY5" fmla="*/ 342961 h 1537922"/>
              <a:gd name="connsiteX6" fmla="*/ 2085996 w 2202811"/>
              <a:gd name="connsiteY6" fmla="*/ 1293937 h 1537922"/>
              <a:gd name="connsiteX0" fmla="*/ 64459 w 2157628"/>
              <a:gd name="connsiteY0" fmla="*/ 1488526 h 1537922"/>
              <a:gd name="connsiteX1" fmla="*/ 1816285 w 2157628"/>
              <a:gd name="connsiteY1" fmla="*/ 1422917 h 1537922"/>
              <a:gd name="connsiteX2" fmla="*/ 1762160 w 2157628"/>
              <a:gd name="connsiteY2" fmla="*/ 633366 h 1537922"/>
              <a:gd name="connsiteX3" fmla="*/ 282172 w 2157628"/>
              <a:gd name="connsiteY3" fmla="*/ 548084 h 1537922"/>
              <a:gd name="connsiteX4" fmla="*/ 929759 w 2157628"/>
              <a:gd name="connsiteY4" fmla="*/ 33078 h 1537922"/>
              <a:gd name="connsiteX5" fmla="*/ 2131886 w 2157628"/>
              <a:gd name="connsiteY5" fmla="*/ 342961 h 1537922"/>
              <a:gd name="connsiteX6" fmla="*/ 76 w 2157628"/>
              <a:gd name="connsiteY6" fmla="*/ 1331392 h 1537922"/>
              <a:gd name="connsiteX0" fmla="*/ 64466 w 1994368"/>
              <a:gd name="connsiteY0" fmla="*/ 1478422 h 1527818"/>
              <a:gd name="connsiteX1" fmla="*/ 1816292 w 1994368"/>
              <a:gd name="connsiteY1" fmla="*/ 1412813 h 1527818"/>
              <a:gd name="connsiteX2" fmla="*/ 1762167 w 1994368"/>
              <a:gd name="connsiteY2" fmla="*/ 623262 h 1527818"/>
              <a:gd name="connsiteX3" fmla="*/ 282179 w 1994368"/>
              <a:gd name="connsiteY3" fmla="*/ 537980 h 1527818"/>
              <a:gd name="connsiteX4" fmla="*/ 929766 w 1994368"/>
              <a:gd name="connsiteY4" fmla="*/ 22974 h 1527818"/>
              <a:gd name="connsiteX5" fmla="*/ 1917620 w 1994368"/>
              <a:gd name="connsiteY5" fmla="*/ 588800 h 1527818"/>
              <a:gd name="connsiteX6" fmla="*/ 83 w 1994368"/>
              <a:gd name="connsiteY6" fmla="*/ 1321288 h 1527818"/>
              <a:gd name="connsiteX0" fmla="*/ 64466 w 1994368"/>
              <a:gd name="connsiteY0" fmla="*/ 1491608 h 1541004"/>
              <a:gd name="connsiteX1" fmla="*/ 1816292 w 1994368"/>
              <a:gd name="connsiteY1" fmla="*/ 1425999 h 1541004"/>
              <a:gd name="connsiteX2" fmla="*/ 1762167 w 1994368"/>
              <a:gd name="connsiteY2" fmla="*/ 636448 h 1541004"/>
              <a:gd name="connsiteX3" fmla="*/ 282179 w 1994368"/>
              <a:gd name="connsiteY3" fmla="*/ 551166 h 1541004"/>
              <a:gd name="connsiteX4" fmla="*/ 929766 w 1994368"/>
              <a:gd name="connsiteY4" fmla="*/ 36160 h 1541004"/>
              <a:gd name="connsiteX5" fmla="*/ 1917620 w 1994368"/>
              <a:gd name="connsiteY5" fmla="*/ 601986 h 1541004"/>
              <a:gd name="connsiteX6" fmla="*/ 83 w 1994368"/>
              <a:gd name="connsiteY6" fmla="*/ 1334474 h 1541004"/>
              <a:gd name="connsiteX0" fmla="*/ 64480 w 1994382"/>
              <a:gd name="connsiteY0" fmla="*/ 1491608 h 1541004"/>
              <a:gd name="connsiteX1" fmla="*/ 1816306 w 1994382"/>
              <a:gd name="connsiteY1" fmla="*/ 1425999 h 1541004"/>
              <a:gd name="connsiteX2" fmla="*/ 1762181 w 1994382"/>
              <a:gd name="connsiteY2" fmla="*/ 636448 h 1541004"/>
              <a:gd name="connsiteX3" fmla="*/ 282193 w 1994382"/>
              <a:gd name="connsiteY3" fmla="*/ 551166 h 1541004"/>
              <a:gd name="connsiteX4" fmla="*/ 929780 w 1994382"/>
              <a:gd name="connsiteY4" fmla="*/ 36160 h 1541004"/>
              <a:gd name="connsiteX5" fmla="*/ 1917634 w 1994382"/>
              <a:gd name="connsiteY5" fmla="*/ 601986 h 1541004"/>
              <a:gd name="connsiteX6" fmla="*/ 97 w 1994382"/>
              <a:gd name="connsiteY6" fmla="*/ 1334474 h 1541004"/>
              <a:gd name="connsiteX0" fmla="*/ 0 w 1929902"/>
              <a:gd name="connsiteY0" fmla="*/ 1491608 h 1541004"/>
              <a:gd name="connsiteX1" fmla="*/ 1751826 w 1929902"/>
              <a:gd name="connsiteY1" fmla="*/ 1425999 h 1541004"/>
              <a:gd name="connsiteX2" fmla="*/ 1697701 w 1929902"/>
              <a:gd name="connsiteY2" fmla="*/ 636448 h 1541004"/>
              <a:gd name="connsiteX3" fmla="*/ 217713 w 1929902"/>
              <a:gd name="connsiteY3" fmla="*/ 551166 h 1541004"/>
              <a:gd name="connsiteX4" fmla="*/ 865300 w 1929902"/>
              <a:gd name="connsiteY4" fmla="*/ 36160 h 1541004"/>
              <a:gd name="connsiteX5" fmla="*/ 1853154 w 1929902"/>
              <a:gd name="connsiteY5" fmla="*/ 601986 h 1541004"/>
              <a:gd name="connsiteX6" fmla="*/ 180499 w 1929902"/>
              <a:gd name="connsiteY6" fmla="*/ 1434354 h 1541004"/>
              <a:gd name="connsiteX0" fmla="*/ 0 w 1929902"/>
              <a:gd name="connsiteY0" fmla="*/ 1576194 h 1625590"/>
              <a:gd name="connsiteX1" fmla="*/ 1751826 w 1929902"/>
              <a:gd name="connsiteY1" fmla="*/ 1510585 h 1625590"/>
              <a:gd name="connsiteX2" fmla="*/ 1697701 w 1929902"/>
              <a:gd name="connsiteY2" fmla="*/ 721034 h 1625590"/>
              <a:gd name="connsiteX3" fmla="*/ 217713 w 1929902"/>
              <a:gd name="connsiteY3" fmla="*/ 635752 h 1625590"/>
              <a:gd name="connsiteX4" fmla="*/ 880606 w 1929902"/>
              <a:gd name="connsiteY4" fmla="*/ 31102 h 1625590"/>
              <a:gd name="connsiteX5" fmla="*/ 1853154 w 1929902"/>
              <a:gd name="connsiteY5" fmla="*/ 686572 h 1625590"/>
              <a:gd name="connsiteX6" fmla="*/ 180499 w 1929902"/>
              <a:gd name="connsiteY6" fmla="*/ 1518940 h 1625590"/>
              <a:gd name="connsiteX0" fmla="*/ 0 w 1929902"/>
              <a:gd name="connsiteY0" fmla="*/ 1553172 h 1602568"/>
              <a:gd name="connsiteX1" fmla="*/ 1751826 w 1929902"/>
              <a:gd name="connsiteY1" fmla="*/ 1487563 h 1602568"/>
              <a:gd name="connsiteX2" fmla="*/ 1697701 w 1929902"/>
              <a:gd name="connsiteY2" fmla="*/ 698012 h 1602568"/>
              <a:gd name="connsiteX3" fmla="*/ 217713 w 1929902"/>
              <a:gd name="connsiteY3" fmla="*/ 612730 h 1602568"/>
              <a:gd name="connsiteX4" fmla="*/ 880606 w 1929902"/>
              <a:gd name="connsiteY4" fmla="*/ 8080 h 1602568"/>
              <a:gd name="connsiteX5" fmla="*/ 1853154 w 1929902"/>
              <a:gd name="connsiteY5" fmla="*/ 663550 h 1602568"/>
              <a:gd name="connsiteX6" fmla="*/ 180499 w 1929902"/>
              <a:gd name="connsiteY6" fmla="*/ 1495918 h 1602568"/>
              <a:gd name="connsiteX0" fmla="*/ 0 w 1929902"/>
              <a:gd name="connsiteY0" fmla="*/ 1553172 h 1602568"/>
              <a:gd name="connsiteX1" fmla="*/ 1751826 w 1929902"/>
              <a:gd name="connsiteY1" fmla="*/ 1487563 h 1602568"/>
              <a:gd name="connsiteX2" fmla="*/ 1697701 w 1929902"/>
              <a:gd name="connsiteY2" fmla="*/ 698012 h 1602568"/>
              <a:gd name="connsiteX3" fmla="*/ 217713 w 1929902"/>
              <a:gd name="connsiteY3" fmla="*/ 612730 h 1602568"/>
              <a:gd name="connsiteX4" fmla="*/ 880606 w 1929902"/>
              <a:gd name="connsiteY4" fmla="*/ 8080 h 1602568"/>
              <a:gd name="connsiteX5" fmla="*/ 1853154 w 1929902"/>
              <a:gd name="connsiteY5" fmla="*/ 663550 h 1602568"/>
              <a:gd name="connsiteX6" fmla="*/ 180499 w 1929902"/>
              <a:gd name="connsiteY6" fmla="*/ 1495918 h 160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9902" h="1602568">
                <a:moveTo>
                  <a:pt x="0" y="1553172"/>
                </a:moveTo>
                <a:cubicBezTo>
                  <a:pt x="825631" y="1625444"/>
                  <a:pt x="1468876" y="1630090"/>
                  <a:pt x="1751826" y="1487563"/>
                </a:cubicBezTo>
                <a:cubicBezTo>
                  <a:pt x="2034776" y="1345036"/>
                  <a:pt x="1953386" y="843817"/>
                  <a:pt x="1697701" y="698012"/>
                </a:cubicBezTo>
                <a:cubicBezTo>
                  <a:pt x="1442016" y="552207"/>
                  <a:pt x="208496" y="741510"/>
                  <a:pt x="217713" y="612730"/>
                </a:cubicBezTo>
                <a:cubicBezTo>
                  <a:pt x="226930" y="483950"/>
                  <a:pt x="583800" y="168157"/>
                  <a:pt x="880606" y="8080"/>
                </a:cubicBezTo>
                <a:cubicBezTo>
                  <a:pt x="1108539" y="-62354"/>
                  <a:pt x="1681590" y="342081"/>
                  <a:pt x="1853154" y="663550"/>
                </a:cubicBezTo>
                <a:cubicBezTo>
                  <a:pt x="1841056" y="1041202"/>
                  <a:pt x="164650" y="1494525"/>
                  <a:pt x="180499" y="1495918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1949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65272E-E1B3-CA7D-8B95-82AC3337E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orma libre: forma 57">
            <a:extLst>
              <a:ext uri="{FF2B5EF4-FFF2-40B4-BE49-F238E27FC236}">
                <a16:creationId xmlns:a16="http://schemas.microsoft.com/office/drawing/2014/main" id="{624E5485-FC38-FA8B-5B3E-519B5E5D4A2E}"/>
              </a:ext>
            </a:extLst>
          </p:cNvPr>
          <p:cNvSpPr/>
          <p:nvPr/>
        </p:nvSpPr>
        <p:spPr>
          <a:xfrm>
            <a:off x="839412" y="3344603"/>
            <a:ext cx="2510020" cy="1243950"/>
          </a:xfrm>
          <a:custGeom>
            <a:avLst/>
            <a:gdLst>
              <a:gd name="connsiteX0" fmla="*/ 320734 w 2587129"/>
              <a:gd name="connsiteY0" fmla="*/ 1170839 h 1252534"/>
              <a:gd name="connsiteX1" fmla="*/ 2309790 w 2587129"/>
              <a:gd name="connsiteY1" fmla="*/ 1161412 h 1252534"/>
              <a:gd name="connsiteX2" fmla="*/ 2347497 w 2587129"/>
              <a:gd name="connsiteY2" fmla="*/ 247012 h 1252534"/>
              <a:gd name="connsiteX3" fmla="*/ 217039 w 2587129"/>
              <a:gd name="connsiteY3" fmla="*/ 1029437 h 1252534"/>
              <a:gd name="connsiteX4" fmla="*/ 283027 w 2587129"/>
              <a:gd name="connsiteY4" fmla="*/ 96184 h 1252534"/>
              <a:gd name="connsiteX5" fmla="*/ 2092973 w 2587129"/>
              <a:gd name="connsiteY5" fmla="*/ 77330 h 1252534"/>
              <a:gd name="connsiteX0" fmla="*/ 314889 w 2533211"/>
              <a:gd name="connsiteY0" fmla="*/ 1170839 h 1256477"/>
              <a:gd name="connsiteX1" fmla="*/ 2303945 w 2533211"/>
              <a:gd name="connsiteY1" fmla="*/ 1161412 h 1256477"/>
              <a:gd name="connsiteX2" fmla="*/ 2256811 w 2533211"/>
              <a:gd name="connsiteY2" fmla="*/ 190451 h 1256477"/>
              <a:gd name="connsiteX3" fmla="*/ 211194 w 2533211"/>
              <a:gd name="connsiteY3" fmla="*/ 1029437 h 1256477"/>
              <a:gd name="connsiteX4" fmla="*/ 277182 w 2533211"/>
              <a:gd name="connsiteY4" fmla="*/ 96184 h 1256477"/>
              <a:gd name="connsiteX5" fmla="*/ 2087128 w 2533211"/>
              <a:gd name="connsiteY5" fmla="*/ 77330 h 1256477"/>
              <a:gd name="connsiteX0" fmla="*/ 320083 w 2580812"/>
              <a:gd name="connsiteY0" fmla="*/ 1170839 h 1255159"/>
              <a:gd name="connsiteX1" fmla="*/ 2309139 w 2580812"/>
              <a:gd name="connsiteY1" fmla="*/ 1161412 h 1255159"/>
              <a:gd name="connsiteX2" fmla="*/ 2337420 w 2580812"/>
              <a:gd name="connsiteY2" fmla="*/ 209304 h 1255159"/>
              <a:gd name="connsiteX3" fmla="*/ 216388 w 2580812"/>
              <a:gd name="connsiteY3" fmla="*/ 1029437 h 1255159"/>
              <a:gd name="connsiteX4" fmla="*/ 282376 w 2580812"/>
              <a:gd name="connsiteY4" fmla="*/ 96184 h 1255159"/>
              <a:gd name="connsiteX5" fmla="*/ 2092322 w 2580812"/>
              <a:gd name="connsiteY5" fmla="*/ 77330 h 1255159"/>
              <a:gd name="connsiteX0" fmla="*/ 320083 w 2580812"/>
              <a:gd name="connsiteY0" fmla="*/ 1170839 h 1255159"/>
              <a:gd name="connsiteX1" fmla="*/ 2309139 w 2580812"/>
              <a:gd name="connsiteY1" fmla="*/ 1161412 h 1255159"/>
              <a:gd name="connsiteX2" fmla="*/ 2337420 w 2580812"/>
              <a:gd name="connsiteY2" fmla="*/ 209304 h 1255159"/>
              <a:gd name="connsiteX3" fmla="*/ 216388 w 2580812"/>
              <a:gd name="connsiteY3" fmla="*/ 1029437 h 1255159"/>
              <a:gd name="connsiteX4" fmla="*/ 282376 w 2580812"/>
              <a:gd name="connsiteY4" fmla="*/ 96184 h 1255159"/>
              <a:gd name="connsiteX5" fmla="*/ 2092322 w 2580812"/>
              <a:gd name="connsiteY5" fmla="*/ 77330 h 1255159"/>
              <a:gd name="connsiteX0" fmla="*/ 320083 w 2528023"/>
              <a:gd name="connsiteY0" fmla="*/ 1170839 h 1255159"/>
              <a:gd name="connsiteX1" fmla="*/ 2309139 w 2528023"/>
              <a:gd name="connsiteY1" fmla="*/ 1161412 h 1255159"/>
              <a:gd name="connsiteX2" fmla="*/ 2337420 w 2528023"/>
              <a:gd name="connsiteY2" fmla="*/ 209304 h 1255159"/>
              <a:gd name="connsiteX3" fmla="*/ 216388 w 2528023"/>
              <a:gd name="connsiteY3" fmla="*/ 1029437 h 1255159"/>
              <a:gd name="connsiteX4" fmla="*/ 282376 w 2528023"/>
              <a:gd name="connsiteY4" fmla="*/ 96184 h 1255159"/>
              <a:gd name="connsiteX5" fmla="*/ 2092322 w 2528023"/>
              <a:gd name="connsiteY5" fmla="*/ 77330 h 1255159"/>
              <a:gd name="connsiteX0" fmla="*/ 320083 w 2462827"/>
              <a:gd name="connsiteY0" fmla="*/ 1170839 h 1307838"/>
              <a:gd name="connsiteX1" fmla="*/ 2309139 w 2462827"/>
              <a:gd name="connsiteY1" fmla="*/ 1161412 h 1307838"/>
              <a:gd name="connsiteX2" fmla="*/ 2337420 w 2462827"/>
              <a:gd name="connsiteY2" fmla="*/ 209304 h 1307838"/>
              <a:gd name="connsiteX3" fmla="*/ 216388 w 2462827"/>
              <a:gd name="connsiteY3" fmla="*/ 1029437 h 1307838"/>
              <a:gd name="connsiteX4" fmla="*/ 282376 w 2462827"/>
              <a:gd name="connsiteY4" fmla="*/ 96184 h 1307838"/>
              <a:gd name="connsiteX5" fmla="*/ 2092322 w 2462827"/>
              <a:gd name="connsiteY5" fmla="*/ 77330 h 1307838"/>
              <a:gd name="connsiteX0" fmla="*/ 320083 w 2495351"/>
              <a:gd name="connsiteY0" fmla="*/ 1170839 h 1259120"/>
              <a:gd name="connsiteX1" fmla="*/ 2309139 w 2495351"/>
              <a:gd name="connsiteY1" fmla="*/ 1161412 h 1259120"/>
              <a:gd name="connsiteX2" fmla="*/ 2337420 w 2495351"/>
              <a:gd name="connsiteY2" fmla="*/ 209304 h 1259120"/>
              <a:gd name="connsiteX3" fmla="*/ 216388 w 2495351"/>
              <a:gd name="connsiteY3" fmla="*/ 1029437 h 1259120"/>
              <a:gd name="connsiteX4" fmla="*/ 282376 w 2495351"/>
              <a:gd name="connsiteY4" fmla="*/ 96184 h 1259120"/>
              <a:gd name="connsiteX5" fmla="*/ 2092322 w 2495351"/>
              <a:gd name="connsiteY5" fmla="*/ 77330 h 1259120"/>
              <a:gd name="connsiteX0" fmla="*/ 320083 w 2514997"/>
              <a:gd name="connsiteY0" fmla="*/ 1170839 h 1233387"/>
              <a:gd name="connsiteX1" fmla="*/ 2224298 w 2514997"/>
              <a:gd name="connsiteY1" fmla="*/ 1114278 h 1233387"/>
              <a:gd name="connsiteX2" fmla="*/ 2337420 w 2514997"/>
              <a:gd name="connsiteY2" fmla="*/ 209304 h 1233387"/>
              <a:gd name="connsiteX3" fmla="*/ 216388 w 2514997"/>
              <a:gd name="connsiteY3" fmla="*/ 1029437 h 1233387"/>
              <a:gd name="connsiteX4" fmla="*/ 282376 w 2514997"/>
              <a:gd name="connsiteY4" fmla="*/ 96184 h 1233387"/>
              <a:gd name="connsiteX5" fmla="*/ 2092322 w 2514997"/>
              <a:gd name="connsiteY5" fmla="*/ 77330 h 1233387"/>
              <a:gd name="connsiteX0" fmla="*/ 320083 w 2510020"/>
              <a:gd name="connsiteY0" fmla="*/ 1170839 h 1243950"/>
              <a:gd name="connsiteX1" fmla="*/ 2224298 w 2510020"/>
              <a:gd name="connsiteY1" fmla="*/ 1114278 h 1243950"/>
              <a:gd name="connsiteX2" fmla="*/ 2337420 w 2510020"/>
              <a:gd name="connsiteY2" fmla="*/ 209304 h 1243950"/>
              <a:gd name="connsiteX3" fmla="*/ 216388 w 2510020"/>
              <a:gd name="connsiteY3" fmla="*/ 1029437 h 1243950"/>
              <a:gd name="connsiteX4" fmla="*/ 282376 w 2510020"/>
              <a:gd name="connsiteY4" fmla="*/ 96184 h 1243950"/>
              <a:gd name="connsiteX5" fmla="*/ 2092322 w 2510020"/>
              <a:gd name="connsiteY5" fmla="*/ 77330 h 124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10020" h="1243950">
                <a:moveTo>
                  <a:pt x="320083" y="1170839"/>
                </a:moveTo>
                <a:cubicBezTo>
                  <a:pt x="1145714" y="1243111"/>
                  <a:pt x="1991769" y="1312240"/>
                  <a:pt x="2224298" y="1114278"/>
                </a:cubicBezTo>
                <a:cubicBezTo>
                  <a:pt x="2456827" y="916316"/>
                  <a:pt x="2672072" y="223444"/>
                  <a:pt x="2337420" y="209304"/>
                </a:cubicBezTo>
                <a:cubicBezTo>
                  <a:pt x="2002768" y="195164"/>
                  <a:pt x="558895" y="1048290"/>
                  <a:pt x="216388" y="1029437"/>
                </a:cubicBezTo>
                <a:cubicBezTo>
                  <a:pt x="-126119" y="1010584"/>
                  <a:pt x="-30280" y="254868"/>
                  <a:pt x="282376" y="96184"/>
                </a:cubicBezTo>
                <a:cubicBezTo>
                  <a:pt x="595032" y="-62500"/>
                  <a:pt x="1343677" y="7415"/>
                  <a:pt x="2092322" y="77330"/>
                </a:cubicBezTo>
              </a:path>
            </a:pathLst>
          </a:cu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A5DA6471-7885-4083-3D97-E77CC79712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219714"/>
              </p:ext>
            </p:extLst>
          </p:nvPr>
        </p:nvGraphicFramePr>
        <p:xfrm>
          <a:off x="4664576" y="1254287"/>
          <a:ext cx="7257411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550">
                  <a:extLst>
                    <a:ext uri="{9D8B030D-6E8A-4147-A177-3AD203B41FA5}">
                      <a16:colId xmlns:a16="http://schemas.microsoft.com/office/drawing/2014/main" val="714655220"/>
                    </a:ext>
                  </a:extLst>
                </a:gridCol>
                <a:gridCol w="1253765">
                  <a:extLst>
                    <a:ext uri="{9D8B030D-6E8A-4147-A177-3AD203B41FA5}">
                      <a16:colId xmlns:a16="http://schemas.microsoft.com/office/drawing/2014/main" val="3509288687"/>
                    </a:ext>
                  </a:extLst>
                </a:gridCol>
                <a:gridCol w="1356745">
                  <a:extLst>
                    <a:ext uri="{9D8B030D-6E8A-4147-A177-3AD203B41FA5}">
                      <a16:colId xmlns:a16="http://schemas.microsoft.com/office/drawing/2014/main" val="2621537413"/>
                    </a:ext>
                  </a:extLst>
                </a:gridCol>
                <a:gridCol w="1600351">
                  <a:extLst>
                    <a:ext uri="{9D8B030D-6E8A-4147-A177-3AD203B41FA5}">
                      <a16:colId xmlns:a16="http://schemas.microsoft.com/office/drawing/2014/main" val="1233272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Termino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¿Se puede repetir vértice?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¿Se puede repetir arista?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¿Inicio y fin en el mismo nodo?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33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EF0000"/>
                          </a:solidFill>
                        </a:rPr>
                        <a:t>Trayectoria</a:t>
                      </a:r>
                    </a:p>
                    <a:p>
                      <a:r>
                        <a:rPr lang="es-MX" b="1" dirty="0">
                          <a:solidFill>
                            <a:srgbClr val="EF0000"/>
                          </a:solidFill>
                        </a:rPr>
                        <a:t>{A,1,B,2,C,6,E,7,D}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991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Camino</a:t>
                      </a:r>
                    </a:p>
                    <a:p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009D31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,1,B,2,C,3,</a:t>
                      </a:r>
                      <a:r>
                        <a:rPr lang="es-MX" b="1" u="sng" dirty="0">
                          <a:solidFill>
                            <a:srgbClr val="009D31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9D31"/>
                          </a:solidFill>
                        </a:rPr>
                        <a:t>,4,D,5,C}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92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Paseo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,1,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B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2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C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,3,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,4,D,5,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C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2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,</a:t>
                      </a:r>
                      <a:r>
                        <a:rPr lang="es-MX" b="1" u="sng" dirty="0">
                          <a:solidFill>
                            <a:srgbClr val="007DBA"/>
                          </a:solidFill>
                        </a:rPr>
                        <a:t>B</a:t>
                      </a:r>
                      <a:r>
                        <a:rPr lang="es-MX" b="1" dirty="0">
                          <a:solidFill>
                            <a:srgbClr val="007DBA"/>
                          </a:solidFill>
                        </a:rPr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89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Ciclo</a:t>
                      </a:r>
                    </a:p>
                    <a:p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{</a:t>
                      </a:r>
                      <a:r>
                        <a:rPr lang="es-MX" b="1" u="sng" dirty="0">
                          <a:solidFill>
                            <a:srgbClr val="FF9900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,1,B,2,C,6,E,7,D,4,</a:t>
                      </a:r>
                      <a:r>
                        <a:rPr lang="es-MX" b="1" u="sng" dirty="0">
                          <a:solidFill>
                            <a:srgbClr val="FF9900"/>
                          </a:solidFill>
                        </a:rPr>
                        <a:t>A</a:t>
                      </a:r>
                      <a:r>
                        <a:rPr lang="es-MX" b="1" dirty="0">
                          <a:solidFill>
                            <a:srgbClr val="FF9900"/>
                          </a:solidFill>
                        </a:rPr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66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Circuito</a:t>
                      </a:r>
                    </a:p>
                    <a:p>
                      <a:r>
                        <a:rPr lang="es-MX" dirty="0"/>
                        <a:t>{</a:t>
                      </a:r>
                      <a:r>
                        <a:rPr lang="es-MX" u="sng" dirty="0"/>
                        <a:t>A</a:t>
                      </a:r>
                      <a:r>
                        <a:rPr lang="es-MX" dirty="0"/>
                        <a:t>,1,B,2,</a:t>
                      </a:r>
                      <a:r>
                        <a:rPr lang="es-MX" u="sng" dirty="0"/>
                        <a:t>C</a:t>
                      </a:r>
                      <a:r>
                        <a:rPr lang="es-MX" dirty="0"/>
                        <a:t>,5,D,7,E,6,</a:t>
                      </a:r>
                      <a:r>
                        <a:rPr lang="es-MX" u="sng" dirty="0"/>
                        <a:t>C</a:t>
                      </a:r>
                      <a:r>
                        <a:rPr lang="es-MX" dirty="0"/>
                        <a:t>,3,</a:t>
                      </a:r>
                      <a:r>
                        <a:rPr lang="es-MX" u="sng" dirty="0"/>
                        <a:t>A</a:t>
                      </a:r>
                      <a:r>
                        <a:rPr lang="es-MX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121302"/>
                  </a:ext>
                </a:extLst>
              </a:tr>
            </a:tbl>
          </a:graphicData>
        </a:graphic>
      </p:graphicFrame>
      <p:sp>
        <p:nvSpPr>
          <p:cNvPr id="7" name="Elipse 6">
            <a:extLst>
              <a:ext uri="{FF2B5EF4-FFF2-40B4-BE49-F238E27FC236}">
                <a16:creationId xmlns:a16="http://schemas.microsoft.com/office/drawing/2014/main" id="{09BC6018-E343-2F00-22B0-BBE40DDE76F5}"/>
              </a:ext>
            </a:extLst>
          </p:cNvPr>
          <p:cNvSpPr/>
          <p:nvPr/>
        </p:nvSpPr>
        <p:spPr>
          <a:xfrm>
            <a:off x="1956808" y="2134565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E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7F56C00-9305-6AB9-DD36-9066644B770E}"/>
              </a:ext>
            </a:extLst>
          </p:cNvPr>
          <p:cNvCxnSpPr>
            <a:cxnSpLocks/>
            <a:stCxn id="7" idx="5"/>
            <a:endCxn id="9" idx="1"/>
          </p:cNvCxnSpPr>
          <p:nvPr/>
        </p:nvCxnSpPr>
        <p:spPr>
          <a:xfrm>
            <a:off x="2203278" y="2381035"/>
            <a:ext cx="986404" cy="831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ipse 8">
            <a:extLst>
              <a:ext uri="{FF2B5EF4-FFF2-40B4-BE49-F238E27FC236}">
                <a16:creationId xmlns:a16="http://schemas.microsoft.com/office/drawing/2014/main" id="{98D66372-66BC-1653-E577-497C882DB754}"/>
              </a:ext>
            </a:extLst>
          </p:cNvPr>
          <p:cNvSpPr/>
          <p:nvPr/>
        </p:nvSpPr>
        <p:spPr>
          <a:xfrm>
            <a:off x="3147394" y="3169779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C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4DB4175-144B-D821-2633-03B7356F3CA2}"/>
              </a:ext>
            </a:extLst>
          </p:cNvPr>
          <p:cNvSpPr/>
          <p:nvPr/>
        </p:nvSpPr>
        <p:spPr>
          <a:xfrm>
            <a:off x="766354" y="3169779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D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5F174849-7D79-BD39-68D7-0543CF61D5C5}"/>
              </a:ext>
            </a:extLst>
          </p:cNvPr>
          <p:cNvSpPr/>
          <p:nvPr/>
        </p:nvSpPr>
        <p:spPr>
          <a:xfrm>
            <a:off x="736452" y="4457294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55BD12AD-9A20-1356-E57B-5C99431DA86C}"/>
              </a:ext>
            </a:extLst>
          </p:cNvPr>
          <p:cNvSpPr/>
          <p:nvPr/>
        </p:nvSpPr>
        <p:spPr>
          <a:xfrm>
            <a:off x="3147394" y="4493504"/>
            <a:ext cx="288758" cy="2887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B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C051066E-243D-A816-FC8D-2FE840838459}"/>
              </a:ext>
            </a:extLst>
          </p:cNvPr>
          <p:cNvCxnSpPr>
            <a:cxnSpLocks/>
            <a:stCxn id="15" idx="6"/>
            <a:endCxn id="16" idx="2"/>
          </p:cNvCxnSpPr>
          <p:nvPr/>
        </p:nvCxnSpPr>
        <p:spPr>
          <a:xfrm>
            <a:off x="1025210" y="4601673"/>
            <a:ext cx="2122184" cy="36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CF5D1666-D6A8-1915-99B2-374DDEC7AFD9}"/>
              </a:ext>
            </a:extLst>
          </p:cNvPr>
          <p:cNvCxnSpPr>
            <a:cxnSpLocks/>
            <a:stCxn id="9" idx="4"/>
            <a:endCxn id="16" idx="0"/>
          </p:cNvCxnSpPr>
          <p:nvPr/>
        </p:nvCxnSpPr>
        <p:spPr>
          <a:xfrm>
            <a:off x="3291773" y="3458536"/>
            <a:ext cx="0" cy="1034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448E667E-5847-F968-5E2C-81B1A3C570CD}"/>
              </a:ext>
            </a:extLst>
          </p:cNvPr>
          <p:cNvCxnSpPr>
            <a:cxnSpLocks/>
            <a:stCxn id="15" idx="7"/>
            <a:endCxn id="9" idx="3"/>
          </p:cNvCxnSpPr>
          <p:nvPr/>
        </p:nvCxnSpPr>
        <p:spPr>
          <a:xfrm flipV="1">
            <a:off x="982922" y="3416249"/>
            <a:ext cx="2206760" cy="1083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98C8577-3655-B8B4-28F5-B4185A1EBDDD}"/>
              </a:ext>
            </a:extLst>
          </p:cNvPr>
          <p:cNvSpPr txBox="1"/>
          <p:nvPr/>
        </p:nvSpPr>
        <p:spPr>
          <a:xfrm>
            <a:off x="2617644" y="24389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6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A987726-DB84-5E05-58BC-DAB38B3D8026}"/>
              </a:ext>
            </a:extLst>
          </p:cNvPr>
          <p:cNvSpPr txBox="1"/>
          <p:nvPr/>
        </p:nvSpPr>
        <p:spPr>
          <a:xfrm>
            <a:off x="1965216" y="298407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5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A59C4C3B-3B21-EBDD-0D48-69F540E15A6F}"/>
              </a:ext>
            </a:extLst>
          </p:cNvPr>
          <p:cNvSpPr txBox="1"/>
          <p:nvPr/>
        </p:nvSpPr>
        <p:spPr>
          <a:xfrm>
            <a:off x="1956808" y="36176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3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532ED59A-4B7B-45C8-4003-E0DD26674AF1}"/>
              </a:ext>
            </a:extLst>
          </p:cNvPr>
          <p:cNvSpPr txBox="1"/>
          <p:nvPr/>
        </p:nvSpPr>
        <p:spPr>
          <a:xfrm>
            <a:off x="3028104" y="37866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2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A97D124-1193-85F9-A831-B348146BFB7F}"/>
              </a:ext>
            </a:extLst>
          </p:cNvPr>
          <p:cNvSpPr txBox="1"/>
          <p:nvPr/>
        </p:nvSpPr>
        <p:spPr>
          <a:xfrm>
            <a:off x="1933055" y="434152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1</a:t>
            </a: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3156DC6D-35CA-5E3B-D9D2-A181EF9ABF7A}"/>
              </a:ext>
            </a:extLst>
          </p:cNvPr>
          <p:cNvCxnSpPr>
            <a:cxnSpLocks/>
            <a:stCxn id="15" idx="0"/>
            <a:endCxn id="14" idx="4"/>
          </p:cNvCxnSpPr>
          <p:nvPr/>
        </p:nvCxnSpPr>
        <p:spPr>
          <a:xfrm flipV="1">
            <a:off x="880831" y="3458536"/>
            <a:ext cx="29902" cy="998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AEFE71C6-AD72-FDCF-9F6C-D32540D66B5D}"/>
              </a:ext>
            </a:extLst>
          </p:cNvPr>
          <p:cNvCxnSpPr>
            <a:cxnSpLocks/>
            <a:stCxn id="14" idx="6"/>
            <a:endCxn id="9" idx="2"/>
          </p:cNvCxnSpPr>
          <p:nvPr/>
        </p:nvCxnSpPr>
        <p:spPr>
          <a:xfrm>
            <a:off x="1055112" y="3314158"/>
            <a:ext cx="2092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DA44DD7A-4AA3-C520-8BAE-D5DC5598C177}"/>
              </a:ext>
            </a:extLst>
          </p:cNvPr>
          <p:cNvCxnSpPr>
            <a:cxnSpLocks/>
            <a:stCxn id="14" idx="7"/>
            <a:endCxn id="7" idx="3"/>
          </p:cNvCxnSpPr>
          <p:nvPr/>
        </p:nvCxnSpPr>
        <p:spPr>
          <a:xfrm flipV="1">
            <a:off x="1012824" y="2381035"/>
            <a:ext cx="986272" cy="831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uadroTexto 47">
            <a:extLst>
              <a:ext uri="{FF2B5EF4-FFF2-40B4-BE49-F238E27FC236}">
                <a16:creationId xmlns:a16="http://schemas.microsoft.com/office/drawing/2014/main" id="{049F5F7B-7F1E-237E-B74A-6BCEABA27FDB}"/>
              </a:ext>
            </a:extLst>
          </p:cNvPr>
          <p:cNvSpPr txBox="1"/>
          <p:nvPr/>
        </p:nvSpPr>
        <p:spPr>
          <a:xfrm>
            <a:off x="649196" y="3758543"/>
            <a:ext cx="288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EA28B18E-01A7-90B4-C13F-C88748A4146F}"/>
              </a:ext>
            </a:extLst>
          </p:cNvPr>
          <p:cNvSpPr txBox="1"/>
          <p:nvPr/>
        </p:nvSpPr>
        <p:spPr>
          <a:xfrm>
            <a:off x="1259421" y="24389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7</a:t>
            </a:r>
          </a:p>
        </p:txBody>
      </p:sp>
      <p:sp>
        <p:nvSpPr>
          <p:cNvPr id="56" name="Forma libre: forma 55">
            <a:extLst>
              <a:ext uri="{FF2B5EF4-FFF2-40B4-BE49-F238E27FC236}">
                <a16:creationId xmlns:a16="http://schemas.microsoft.com/office/drawing/2014/main" id="{55E76A65-DB99-8D82-71BC-BC4F8CCBC8BC}"/>
              </a:ext>
            </a:extLst>
          </p:cNvPr>
          <p:cNvSpPr/>
          <p:nvPr/>
        </p:nvSpPr>
        <p:spPr>
          <a:xfrm>
            <a:off x="707009" y="1894778"/>
            <a:ext cx="3081883" cy="3188477"/>
          </a:xfrm>
          <a:custGeom>
            <a:avLst/>
            <a:gdLst>
              <a:gd name="connsiteX0" fmla="*/ 141402 w 3081883"/>
              <a:gd name="connsiteY0" fmla="*/ 2997735 h 3188477"/>
              <a:gd name="connsiteX1" fmla="*/ 2714919 w 3081883"/>
              <a:gd name="connsiteY1" fmla="*/ 3026016 h 3188477"/>
              <a:gd name="connsiteX2" fmla="*/ 2931736 w 3081883"/>
              <a:gd name="connsiteY2" fmla="*/ 1244350 h 3188477"/>
              <a:gd name="connsiteX3" fmla="*/ 1442301 w 3081883"/>
              <a:gd name="connsiteY3" fmla="*/ 12 h 3188477"/>
              <a:gd name="connsiteX4" fmla="*/ 0 w 3081883"/>
              <a:gd name="connsiteY4" fmla="*/ 1225496 h 318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1883" h="3188477">
                <a:moveTo>
                  <a:pt x="141402" y="2997735"/>
                </a:moveTo>
                <a:cubicBezTo>
                  <a:pt x="1195632" y="3157991"/>
                  <a:pt x="2249863" y="3318247"/>
                  <a:pt x="2714919" y="3026016"/>
                </a:cubicBezTo>
                <a:cubicBezTo>
                  <a:pt x="3179975" y="2733785"/>
                  <a:pt x="3143839" y="1748684"/>
                  <a:pt x="2931736" y="1244350"/>
                </a:cubicBezTo>
                <a:cubicBezTo>
                  <a:pt x="2719633" y="740016"/>
                  <a:pt x="1930924" y="3154"/>
                  <a:pt x="1442301" y="12"/>
                </a:cubicBezTo>
                <a:cubicBezTo>
                  <a:pt x="953678" y="-3130"/>
                  <a:pt x="476839" y="611183"/>
                  <a:pt x="0" y="1225496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7" name="Forma libre: forma 56">
            <a:extLst>
              <a:ext uri="{FF2B5EF4-FFF2-40B4-BE49-F238E27FC236}">
                <a16:creationId xmlns:a16="http://schemas.microsoft.com/office/drawing/2014/main" id="{43B3A042-E735-BA9A-7D3D-59AAB424824D}"/>
              </a:ext>
            </a:extLst>
          </p:cNvPr>
          <p:cNvSpPr/>
          <p:nvPr/>
        </p:nvSpPr>
        <p:spPr>
          <a:xfrm>
            <a:off x="321449" y="1677504"/>
            <a:ext cx="3703794" cy="3534361"/>
          </a:xfrm>
          <a:custGeom>
            <a:avLst/>
            <a:gdLst>
              <a:gd name="connsiteX0" fmla="*/ 141402 w 3081883"/>
              <a:gd name="connsiteY0" fmla="*/ 2997735 h 3188477"/>
              <a:gd name="connsiteX1" fmla="*/ 2714919 w 3081883"/>
              <a:gd name="connsiteY1" fmla="*/ 3026016 h 3188477"/>
              <a:gd name="connsiteX2" fmla="*/ 2931736 w 3081883"/>
              <a:gd name="connsiteY2" fmla="*/ 1244350 h 3188477"/>
              <a:gd name="connsiteX3" fmla="*/ 1442301 w 3081883"/>
              <a:gd name="connsiteY3" fmla="*/ 12 h 3188477"/>
              <a:gd name="connsiteX4" fmla="*/ 0 w 3081883"/>
              <a:gd name="connsiteY4" fmla="*/ 1225496 h 3188477"/>
              <a:gd name="connsiteX0" fmla="*/ 201089 w 3141570"/>
              <a:gd name="connsiteY0" fmla="*/ 2998095 h 3188837"/>
              <a:gd name="connsiteX1" fmla="*/ 2774606 w 3141570"/>
              <a:gd name="connsiteY1" fmla="*/ 3026376 h 3188837"/>
              <a:gd name="connsiteX2" fmla="*/ 2991423 w 3141570"/>
              <a:gd name="connsiteY2" fmla="*/ 1244710 h 3188837"/>
              <a:gd name="connsiteX3" fmla="*/ 1501988 w 3141570"/>
              <a:gd name="connsiteY3" fmla="*/ 372 h 3188837"/>
              <a:gd name="connsiteX4" fmla="*/ 123151 w 3141570"/>
              <a:gd name="connsiteY4" fmla="*/ 1114566 h 3188837"/>
              <a:gd name="connsiteX5" fmla="*/ 59687 w 3141570"/>
              <a:gd name="connsiteY5" fmla="*/ 1225856 h 3188837"/>
              <a:gd name="connsiteX0" fmla="*/ 228053 w 3168534"/>
              <a:gd name="connsiteY0" fmla="*/ 2998095 h 3188837"/>
              <a:gd name="connsiteX1" fmla="*/ 2801570 w 3168534"/>
              <a:gd name="connsiteY1" fmla="*/ 3026376 h 3188837"/>
              <a:gd name="connsiteX2" fmla="*/ 3018387 w 3168534"/>
              <a:gd name="connsiteY2" fmla="*/ 1244710 h 3188837"/>
              <a:gd name="connsiteX3" fmla="*/ 1528952 w 3168534"/>
              <a:gd name="connsiteY3" fmla="*/ 372 h 3188837"/>
              <a:gd name="connsiteX4" fmla="*/ 150115 w 3168534"/>
              <a:gd name="connsiteY4" fmla="*/ 1114566 h 3188837"/>
              <a:gd name="connsiteX5" fmla="*/ 22258 w 3168534"/>
              <a:gd name="connsiteY5" fmla="*/ 2739816 h 3188837"/>
              <a:gd name="connsiteX0" fmla="*/ 240840 w 3181321"/>
              <a:gd name="connsiteY0" fmla="*/ 2998095 h 3188837"/>
              <a:gd name="connsiteX1" fmla="*/ 2814357 w 3181321"/>
              <a:gd name="connsiteY1" fmla="*/ 3026376 h 3188837"/>
              <a:gd name="connsiteX2" fmla="*/ 3031174 w 3181321"/>
              <a:gd name="connsiteY2" fmla="*/ 1244710 h 3188837"/>
              <a:gd name="connsiteX3" fmla="*/ 1541739 w 3181321"/>
              <a:gd name="connsiteY3" fmla="*/ 372 h 3188837"/>
              <a:gd name="connsiteX4" fmla="*/ 138755 w 3181321"/>
              <a:gd name="connsiteY4" fmla="*/ 1114566 h 3188837"/>
              <a:gd name="connsiteX5" fmla="*/ 35045 w 3181321"/>
              <a:gd name="connsiteY5" fmla="*/ 2739816 h 3188837"/>
              <a:gd name="connsiteX0" fmla="*/ 240840 w 3181321"/>
              <a:gd name="connsiteY0" fmla="*/ 2998157 h 3188899"/>
              <a:gd name="connsiteX1" fmla="*/ 2814357 w 3181321"/>
              <a:gd name="connsiteY1" fmla="*/ 3026438 h 3188899"/>
              <a:gd name="connsiteX2" fmla="*/ 3031174 w 3181321"/>
              <a:gd name="connsiteY2" fmla="*/ 1244772 h 3188899"/>
              <a:gd name="connsiteX3" fmla="*/ 1541739 w 3181321"/>
              <a:gd name="connsiteY3" fmla="*/ 434 h 3188899"/>
              <a:gd name="connsiteX4" fmla="*/ 138755 w 3181321"/>
              <a:gd name="connsiteY4" fmla="*/ 1114628 h 3188899"/>
              <a:gd name="connsiteX5" fmla="*/ 35045 w 3181321"/>
              <a:gd name="connsiteY5" fmla="*/ 2739878 h 3188899"/>
              <a:gd name="connsiteX0" fmla="*/ 222019 w 3162500"/>
              <a:gd name="connsiteY0" fmla="*/ 2998157 h 3188899"/>
              <a:gd name="connsiteX1" fmla="*/ 2795536 w 3162500"/>
              <a:gd name="connsiteY1" fmla="*/ 3026438 h 3188899"/>
              <a:gd name="connsiteX2" fmla="*/ 3012353 w 3162500"/>
              <a:gd name="connsiteY2" fmla="*/ 1244772 h 3188899"/>
              <a:gd name="connsiteX3" fmla="*/ 1522918 w 3162500"/>
              <a:gd name="connsiteY3" fmla="*/ 434 h 3188899"/>
              <a:gd name="connsiteX4" fmla="*/ 119934 w 3162500"/>
              <a:gd name="connsiteY4" fmla="*/ 1114628 h 3188899"/>
              <a:gd name="connsiteX5" fmla="*/ 16224 w 3162500"/>
              <a:gd name="connsiteY5" fmla="*/ 2739878 h 318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62500" h="3188899">
                <a:moveTo>
                  <a:pt x="222019" y="2998157"/>
                </a:moveTo>
                <a:cubicBezTo>
                  <a:pt x="1276249" y="3158413"/>
                  <a:pt x="2330480" y="3318669"/>
                  <a:pt x="2795536" y="3026438"/>
                </a:cubicBezTo>
                <a:cubicBezTo>
                  <a:pt x="3260592" y="2734207"/>
                  <a:pt x="3224456" y="1749106"/>
                  <a:pt x="3012353" y="1244772"/>
                </a:cubicBezTo>
                <a:cubicBezTo>
                  <a:pt x="2800250" y="740438"/>
                  <a:pt x="2000963" y="22125"/>
                  <a:pt x="1522918" y="434"/>
                </a:cubicBezTo>
                <a:cubicBezTo>
                  <a:pt x="1044873" y="-21257"/>
                  <a:pt x="336170" y="774294"/>
                  <a:pt x="119934" y="1114628"/>
                </a:cubicBezTo>
                <a:cubicBezTo>
                  <a:pt x="-72155" y="1403929"/>
                  <a:pt x="26801" y="2721330"/>
                  <a:pt x="16224" y="2739878"/>
                </a:cubicBezTo>
              </a:path>
            </a:pathLst>
          </a:cu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9" name="Forma libre: forma 58">
            <a:extLst>
              <a:ext uri="{FF2B5EF4-FFF2-40B4-BE49-F238E27FC236}">
                <a16:creationId xmlns:a16="http://schemas.microsoft.com/office/drawing/2014/main" id="{2CDA3FCD-9CA1-0C8C-E8AF-6F1018D50478}"/>
              </a:ext>
            </a:extLst>
          </p:cNvPr>
          <p:cNvSpPr/>
          <p:nvPr/>
        </p:nvSpPr>
        <p:spPr>
          <a:xfrm>
            <a:off x="476930" y="3027990"/>
            <a:ext cx="3102343" cy="1845784"/>
          </a:xfrm>
          <a:custGeom>
            <a:avLst/>
            <a:gdLst>
              <a:gd name="connsiteX0" fmla="*/ 320734 w 2587129"/>
              <a:gd name="connsiteY0" fmla="*/ 1170839 h 1252534"/>
              <a:gd name="connsiteX1" fmla="*/ 2309790 w 2587129"/>
              <a:gd name="connsiteY1" fmla="*/ 1161412 h 1252534"/>
              <a:gd name="connsiteX2" fmla="*/ 2347497 w 2587129"/>
              <a:gd name="connsiteY2" fmla="*/ 247012 h 1252534"/>
              <a:gd name="connsiteX3" fmla="*/ 217039 w 2587129"/>
              <a:gd name="connsiteY3" fmla="*/ 1029437 h 1252534"/>
              <a:gd name="connsiteX4" fmla="*/ 283027 w 2587129"/>
              <a:gd name="connsiteY4" fmla="*/ 96184 h 1252534"/>
              <a:gd name="connsiteX5" fmla="*/ 2092973 w 2587129"/>
              <a:gd name="connsiteY5" fmla="*/ 77330 h 1252534"/>
              <a:gd name="connsiteX0" fmla="*/ 315643 w 2582038"/>
              <a:gd name="connsiteY0" fmla="*/ 1152787 h 1234482"/>
              <a:gd name="connsiteX1" fmla="*/ 2304699 w 2582038"/>
              <a:gd name="connsiteY1" fmla="*/ 1143360 h 1234482"/>
              <a:gd name="connsiteX2" fmla="*/ 2342406 w 2582038"/>
              <a:gd name="connsiteY2" fmla="*/ 228960 h 1234482"/>
              <a:gd name="connsiteX3" fmla="*/ 211948 w 2582038"/>
              <a:gd name="connsiteY3" fmla="*/ 1011385 h 1234482"/>
              <a:gd name="connsiteX4" fmla="*/ 277936 w 2582038"/>
              <a:gd name="connsiteY4" fmla="*/ 78132 h 1234482"/>
              <a:gd name="connsiteX5" fmla="*/ 1992787 w 2582038"/>
              <a:gd name="connsiteY5" fmla="*/ 50920 h 1234482"/>
              <a:gd name="connsiteX6" fmla="*/ 2087882 w 2582038"/>
              <a:gd name="connsiteY6" fmla="*/ 59278 h 1234482"/>
              <a:gd name="connsiteX0" fmla="*/ 315643 w 2582038"/>
              <a:gd name="connsiteY0" fmla="*/ 1152787 h 1234482"/>
              <a:gd name="connsiteX1" fmla="*/ 2304699 w 2582038"/>
              <a:gd name="connsiteY1" fmla="*/ 1143360 h 1234482"/>
              <a:gd name="connsiteX2" fmla="*/ 2342406 w 2582038"/>
              <a:gd name="connsiteY2" fmla="*/ 228960 h 1234482"/>
              <a:gd name="connsiteX3" fmla="*/ 211948 w 2582038"/>
              <a:gd name="connsiteY3" fmla="*/ 1011385 h 1234482"/>
              <a:gd name="connsiteX4" fmla="*/ 277936 w 2582038"/>
              <a:gd name="connsiteY4" fmla="*/ 78132 h 1234482"/>
              <a:gd name="connsiteX5" fmla="*/ 1992787 w 2582038"/>
              <a:gd name="connsiteY5" fmla="*/ 50920 h 1234482"/>
              <a:gd name="connsiteX6" fmla="*/ 2401639 w 2582038"/>
              <a:gd name="connsiteY6" fmla="*/ 958198 h 1234482"/>
              <a:gd name="connsiteX0" fmla="*/ 315643 w 2582038"/>
              <a:gd name="connsiteY0" fmla="*/ 1169221 h 1250916"/>
              <a:gd name="connsiteX1" fmla="*/ 2304699 w 2582038"/>
              <a:gd name="connsiteY1" fmla="*/ 1159794 h 1250916"/>
              <a:gd name="connsiteX2" fmla="*/ 2342406 w 2582038"/>
              <a:gd name="connsiteY2" fmla="*/ 245394 h 1250916"/>
              <a:gd name="connsiteX3" fmla="*/ 211948 w 2582038"/>
              <a:gd name="connsiteY3" fmla="*/ 1027819 h 1250916"/>
              <a:gd name="connsiteX4" fmla="*/ 277936 w 2582038"/>
              <a:gd name="connsiteY4" fmla="*/ 94566 h 1250916"/>
              <a:gd name="connsiteX5" fmla="*/ 2383070 w 2582038"/>
              <a:gd name="connsiteY5" fmla="*/ 23656 h 1250916"/>
              <a:gd name="connsiteX6" fmla="*/ 2401639 w 2582038"/>
              <a:gd name="connsiteY6" fmla="*/ 974632 h 1250916"/>
              <a:gd name="connsiteX0" fmla="*/ 315643 w 2518454"/>
              <a:gd name="connsiteY0" fmla="*/ 1169221 h 1222293"/>
              <a:gd name="connsiteX1" fmla="*/ 2067469 w 2518454"/>
              <a:gd name="connsiteY1" fmla="*/ 1103612 h 1222293"/>
              <a:gd name="connsiteX2" fmla="*/ 2342406 w 2518454"/>
              <a:gd name="connsiteY2" fmla="*/ 245394 h 1222293"/>
              <a:gd name="connsiteX3" fmla="*/ 211948 w 2518454"/>
              <a:gd name="connsiteY3" fmla="*/ 1027819 h 1222293"/>
              <a:gd name="connsiteX4" fmla="*/ 277936 w 2518454"/>
              <a:gd name="connsiteY4" fmla="*/ 94566 h 1222293"/>
              <a:gd name="connsiteX5" fmla="*/ 2383070 w 2518454"/>
              <a:gd name="connsiteY5" fmla="*/ 23656 h 1222293"/>
              <a:gd name="connsiteX6" fmla="*/ 2401639 w 2518454"/>
              <a:gd name="connsiteY6" fmla="*/ 974632 h 1222293"/>
              <a:gd name="connsiteX0" fmla="*/ 315643 w 2518454"/>
              <a:gd name="connsiteY0" fmla="*/ 1169221 h 1222293"/>
              <a:gd name="connsiteX1" fmla="*/ 2067469 w 2518454"/>
              <a:gd name="connsiteY1" fmla="*/ 1103612 h 1222293"/>
              <a:gd name="connsiteX2" fmla="*/ 2342406 w 2518454"/>
              <a:gd name="connsiteY2" fmla="*/ 245394 h 1222293"/>
              <a:gd name="connsiteX3" fmla="*/ 211948 w 2518454"/>
              <a:gd name="connsiteY3" fmla="*/ 1027819 h 1222293"/>
              <a:gd name="connsiteX4" fmla="*/ 277936 w 2518454"/>
              <a:gd name="connsiteY4" fmla="*/ 94566 h 1222293"/>
              <a:gd name="connsiteX5" fmla="*/ 2383070 w 2518454"/>
              <a:gd name="connsiteY5" fmla="*/ 23656 h 1222293"/>
              <a:gd name="connsiteX6" fmla="*/ 2401639 w 2518454"/>
              <a:gd name="connsiteY6" fmla="*/ 974632 h 122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18454" h="1222293">
                <a:moveTo>
                  <a:pt x="315643" y="1169221"/>
                </a:moveTo>
                <a:cubicBezTo>
                  <a:pt x="1141274" y="1241493"/>
                  <a:pt x="1729675" y="1257583"/>
                  <a:pt x="2067469" y="1103612"/>
                </a:cubicBezTo>
                <a:cubicBezTo>
                  <a:pt x="2405263" y="949641"/>
                  <a:pt x="2467997" y="395361"/>
                  <a:pt x="2342406" y="245394"/>
                </a:cubicBezTo>
                <a:cubicBezTo>
                  <a:pt x="2216815" y="95427"/>
                  <a:pt x="556026" y="1052957"/>
                  <a:pt x="211948" y="1027819"/>
                </a:cubicBezTo>
                <a:cubicBezTo>
                  <a:pt x="-132130" y="1002681"/>
                  <a:pt x="-18870" y="254643"/>
                  <a:pt x="277936" y="94566"/>
                </a:cubicBezTo>
                <a:cubicBezTo>
                  <a:pt x="574742" y="-65511"/>
                  <a:pt x="2081412" y="26798"/>
                  <a:pt x="2383070" y="23656"/>
                </a:cubicBezTo>
                <a:cubicBezTo>
                  <a:pt x="2684728" y="20514"/>
                  <a:pt x="2385790" y="973239"/>
                  <a:pt x="2401639" y="974632"/>
                </a:cubicBezTo>
              </a:path>
            </a:pathLst>
          </a:cu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5C8C97D7-60E4-AB0F-5A1F-BA74A5D245E9}"/>
              </a:ext>
            </a:extLst>
          </p:cNvPr>
          <p:cNvSpPr txBox="1"/>
          <p:nvPr/>
        </p:nvSpPr>
        <p:spPr>
          <a:xfrm>
            <a:off x="2749380" y="9821"/>
            <a:ext cx="6783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/>
              <a:t>Trayectorias, caminos, ciclos y circuitos</a:t>
            </a:r>
          </a:p>
        </p:txBody>
      </p:sp>
      <p:sp>
        <p:nvSpPr>
          <p:cNvPr id="63" name="Forma libre: forma 62">
            <a:extLst>
              <a:ext uri="{FF2B5EF4-FFF2-40B4-BE49-F238E27FC236}">
                <a16:creationId xmlns:a16="http://schemas.microsoft.com/office/drawing/2014/main" id="{F9C4A92E-A940-3327-C3B3-365A48EAA9BE}"/>
              </a:ext>
            </a:extLst>
          </p:cNvPr>
          <p:cNvSpPr/>
          <p:nvPr/>
        </p:nvSpPr>
        <p:spPr>
          <a:xfrm>
            <a:off x="867321" y="2556434"/>
            <a:ext cx="2377339" cy="2190809"/>
          </a:xfrm>
          <a:custGeom>
            <a:avLst/>
            <a:gdLst>
              <a:gd name="connsiteX0" fmla="*/ 320734 w 2587129"/>
              <a:gd name="connsiteY0" fmla="*/ 1170839 h 1252534"/>
              <a:gd name="connsiteX1" fmla="*/ 2309790 w 2587129"/>
              <a:gd name="connsiteY1" fmla="*/ 1161412 h 1252534"/>
              <a:gd name="connsiteX2" fmla="*/ 2347497 w 2587129"/>
              <a:gd name="connsiteY2" fmla="*/ 247012 h 1252534"/>
              <a:gd name="connsiteX3" fmla="*/ 217039 w 2587129"/>
              <a:gd name="connsiteY3" fmla="*/ 1029437 h 1252534"/>
              <a:gd name="connsiteX4" fmla="*/ 283027 w 2587129"/>
              <a:gd name="connsiteY4" fmla="*/ 96184 h 1252534"/>
              <a:gd name="connsiteX5" fmla="*/ 2092973 w 2587129"/>
              <a:gd name="connsiteY5" fmla="*/ 77330 h 1252534"/>
              <a:gd name="connsiteX0" fmla="*/ 315643 w 2582038"/>
              <a:gd name="connsiteY0" fmla="*/ 1152787 h 1234482"/>
              <a:gd name="connsiteX1" fmla="*/ 2304699 w 2582038"/>
              <a:gd name="connsiteY1" fmla="*/ 1143360 h 1234482"/>
              <a:gd name="connsiteX2" fmla="*/ 2342406 w 2582038"/>
              <a:gd name="connsiteY2" fmla="*/ 228960 h 1234482"/>
              <a:gd name="connsiteX3" fmla="*/ 211948 w 2582038"/>
              <a:gd name="connsiteY3" fmla="*/ 1011385 h 1234482"/>
              <a:gd name="connsiteX4" fmla="*/ 277936 w 2582038"/>
              <a:gd name="connsiteY4" fmla="*/ 78132 h 1234482"/>
              <a:gd name="connsiteX5" fmla="*/ 1992787 w 2582038"/>
              <a:gd name="connsiteY5" fmla="*/ 50920 h 1234482"/>
              <a:gd name="connsiteX6" fmla="*/ 2087882 w 2582038"/>
              <a:gd name="connsiteY6" fmla="*/ 59278 h 1234482"/>
              <a:gd name="connsiteX0" fmla="*/ 315643 w 2582038"/>
              <a:gd name="connsiteY0" fmla="*/ 1152787 h 1234482"/>
              <a:gd name="connsiteX1" fmla="*/ 2304699 w 2582038"/>
              <a:gd name="connsiteY1" fmla="*/ 1143360 h 1234482"/>
              <a:gd name="connsiteX2" fmla="*/ 2342406 w 2582038"/>
              <a:gd name="connsiteY2" fmla="*/ 228960 h 1234482"/>
              <a:gd name="connsiteX3" fmla="*/ 211948 w 2582038"/>
              <a:gd name="connsiteY3" fmla="*/ 1011385 h 1234482"/>
              <a:gd name="connsiteX4" fmla="*/ 277936 w 2582038"/>
              <a:gd name="connsiteY4" fmla="*/ 78132 h 1234482"/>
              <a:gd name="connsiteX5" fmla="*/ 1992787 w 2582038"/>
              <a:gd name="connsiteY5" fmla="*/ 50920 h 1234482"/>
              <a:gd name="connsiteX6" fmla="*/ 2401639 w 2582038"/>
              <a:gd name="connsiteY6" fmla="*/ 958198 h 1234482"/>
              <a:gd name="connsiteX0" fmla="*/ 315643 w 2582038"/>
              <a:gd name="connsiteY0" fmla="*/ 1169221 h 1250916"/>
              <a:gd name="connsiteX1" fmla="*/ 2304699 w 2582038"/>
              <a:gd name="connsiteY1" fmla="*/ 1159794 h 1250916"/>
              <a:gd name="connsiteX2" fmla="*/ 2342406 w 2582038"/>
              <a:gd name="connsiteY2" fmla="*/ 245394 h 1250916"/>
              <a:gd name="connsiteX3" fmla="*/ 211948 w 2582038"/>
              <a:gd name="connsiteY3" fmla="*/ 1027819 h 1250916"/>
              <a:gd name="connsiteX4" fmla="*/ 277936 w 2582038"/>
              <a:gd name="connsiteY4" fmla="*/ 94566 h 1250916"/>
              <a:gd name="connsiteX5" fmla="*/ 2383070 w 2582038"/>
              <a:gd name="connsiteY5" fmla="*/ 23656 h 1250916"/>
              <a:gd name="connsiteX6" fmla="*/ 2401639 w 2582038"/>
              <a:gd name="connsiteY6" fmla="*/ 974632 h 1250916"/>
              <a:gd name="connsiteX0" fmla="*/ 315643 w 2518454"/>
              <a:gd name="connsiteY0" fmla="*/ 1169221 h 1222293"/>
              <a:gd name="connsiteX1" fmla="*/ 2067469 w 2518454"/>
              <a:gd name="connsiteY1" fmla="*/ 1103612 h 1222293"/>
              <a:gd name="connsiteX2" fmla="*/ 2342406 w 2518454"/>
              <a:gd name="connsiteY2" fmla="*/ 245394 h 1222293"/>
              <a:gd name="connsiteX3" fmla="*/ 211948 w 2518454"/>
              <a:gd name="connsiteY3" fmla="*/ 1027819 h 1222293"/>
              <a:gd name="connsiteX4" fmla="*/ 277936 w 2518454"/>
              <a:gd name="connsiteY4" fmla="*/ 94566 h 1222293"/>
              <a:gd name="connsiteX5" fmla="*/ 2383070 w 2518454"/>
              <a:gd name="connsiteY5" fmla="*/ 23656 h 1222293"/>
              <a:gd name="connsiteX6" fmla="*/ 2401639 w 2518454"/>
              <a:gd name="connsiteY6" fmla="*/ 974632 h 1222293"/>
              <a:gd name="connsiteX0" fmla="*/ 315643 w 2518454"/>
              <a:gd name="connsiteY0" fmla="*/ 1169221 h 1222293"/>
              <a:gd name="connsiteX1" fmla="*/ 2067469 w 2518454"/>
              <a:gd name="connsiteY1" fmla="*/ 1103612 h 1222293"/>
              <a:gd name="connsiteX2" fmla="*/ 2342406 w 2518454"/>
              <a:gd name="connsiteY2" fmla="*/ 245394 h 1222293"/>
              <a:gd name="connsiteX3" fmla="*/ 211948 w 2518454"/>
              <a:gd name="connsiteY3" fmla="*/ 1027819 h 1222293"/>
              <a:gd name="connsiteX4" fmla="*/ 277936 w 2518454"/>
              <a:gd name="connsiteY4" fmla="*/ 94566 h 1222293"/>
              <a:gd name="connsiteX5" fmla="*/ 2383070 w 2518454"/>
              <a:gd name="connsiteY5" fmla="*/ 23656 h 1222293"/>
              <a:gd name="connsiteX6" fmla="*/ 2401639 w 2518454"/>
              <a:gd name="connsiteY6" fmla="*/ 974632 h 1222293"/>
              <a:gd name="connsiteX0" fmla="*/ 127727 w 2330538"/>
              <a:gd name="connsiteY0" fmla="*/ 1740436 h 1793508"/>
              <a:gd name="connsiteX1" fmla="*/ 1879553 w 2330538"/>
              <a:gd name="connsiteY1" fmla="*/ 1674827 h 1793508"/>
              <a:gd name="connsiteX2" fmla="*/ 2154490 w 2330538"/>
              <a:gd name="connsiteY2" fmla="*/ 816609 h 1793508"/>
              <a:gd name="connsiteX3" fmla="*/ 24032 w 2330538"/>
              <a:gd name="connsiteY3" fmla="*/ 1599034 h 1793508"/>
              <a:gd name="connsiteX4" fmla="*/ 1054248 w 2330538"/>
              <a:gd name="connsiteY4" fmla="*/ 22803 h 1793508"/>
              <a:gd name="connsiteX5" fmla="*/ 2195154 w 2330538"/>
              <a:gd name="connsiteY5" fmla="*/ 594871 h 1793508"/>
              <a:gd name="connsiteX6" fmla="*/ 2213723 w 2330538"/>
              <a:gd name="connsiteY6" fmla="*/ 1545847 h 1793508"/>
              <a:gd name="connsiteX0" fmla="*/ 165152 w 2367963"/>
              <a:gd name="connsiteY0" fmla="*/ 1740436 h 1793508"/>
              <a:gd name="connsiteX1" fmla="*/ 1916978 w 2367963"/>
              <a:gd name="connsiteY1" fmla="*/ 1674827 h 1793508"/>
              <a:gd name="connsiteX2" fmla="*/ 2191915 w 2367963"/>
              <a:gd name="connsiteY2" fmla="*/ 816609 h 1793508"/>
              <a:gd name="connsiteX3" fmla="*/ 23194 w 2367963"/>
              <a:gd name="connsiteY3" fmla="*/ 918601 h 1793508"/>
              <a:gd name="connsiteX4" fmla="*/ 1091673 w 2367963"/>
              <a:gd name="connsiteY4" fmla="*/ 22803 h 1793508"/>
              <a:gd name="connsiteX5" fmla="*/ 2232579 w 2367963"/>
              <a:gd name="connsiteY5" fmla="*/ 594871 h 1793508"/>
              <a:gd name="connsiteX6" fmla="*/ 2251148 w 2367963"/>
              <a:gd name="connsiteY6" fmla="*/ 1545847 h 1793508"/>
              <a:gd name="connsiteX0" fmla="*/ 0 w 2202811"/>
              <a:gd name="connsiteY0" fmla="*/ 1740436 h 1793508"/>
              <a:gd name="connsiteX1" fmla="*/ 1751826 w 2202811"/>
              <a:gd name="connsiteY1" fmla="*/ 1674827 h 1793508"/>
              <a:gd name="connsiteX2" fmla="*/ 2026763 w 2202811"/>
              <a:gd name="connsiteY2" fmla="*/ 816609 h 1793508"/>
              <a:gd name="connsiteX3" fmla="*/ 217713 w 2202811"/>
              <a:gd name="connsiteY3" fmla="*/ 799994 h 1793508"/>
              <a:gd name="connsiteX4" fmla="*/ 926521 w 2202811"/>
              <a:gd name="connsiteY4" fmla="*/ 22803 h 1793508"/>
              <a:gd name="connsiteX5" fmla="*/ 2067427 w 2202811"/>
              <a:gd name="connsiteY5" fmla="*/ 594871 h 1793508"/>
              <a:gd name="connsiteX6" fmla="*/ 2085996 w 2202811"/>
              <a:gd name="connsiteY6" fmla="*/ 1545847 h 1793508"/>
              <a:gd name="connsiteX0" fmla="*/ 0 w 2202811"/>
              <a:gd name="connsiteY0" fmla="*/ 1430072 h 1483144"/>
              <a:gd name="connsiteX1" fmla="*/ 1751826 w 2202811"/>
              <a:gd name="connsiteY1" fmla="*/ 1364463 h 1483144"/>
              <a:gd name="connsiteX2" fmla="*/ 2026763 w 2202811"/>
              <a:gd name="connsiteY2" fmla="*/ 506245 h 1483144"/>
              <a:gd name="connsiteX3" fmla="*/ 217713 w 2202811"/>
              <a:gd name="connsiteY3" fmla="*/ 489630 h 1483144"/>
              <a:gd name="connsiteX4" fmla="*/ 819385 w 2202811"/>
              <a:gd name="connsiteY4" fmla="*/ 37049 h 1483144"/>
              <a:gd name="connsiteX5" fmla="*/ 2067427 w 2202811"/>
              <a:gd name="connsiteY5" fmla="*/ 284507 h 1483144"/>
              <a:gd name="connsiteX6" fmla="*/ 2085996 w 2202811"/>
              <a:gd name="connsiteY6" fmla="*/ 1235483 h 1483144"/>
              <a:gd name="connsiteX0" fmla="*/ 0 w 2202811"/>
              <a:gd name="connsiteY0" fmla="*/ 1430072 h 1479468"/>
              <a:gd name="connsiteX1" fmla="*/ 1751826 w 2202811"/>
              <a:gd name="connsiteY1" fmla="*/ 1364463 h 1479468"/>
              <a:gd name="connsiteX2" fmla="*/ 1697701 w 2202811"/>
              <a:gd name="connsiteY2" fmla="*/ 574912 h 1479468"/>
              <a:gd name="connsiteX3" fmla="*/ 217713 w 2202811"/>
              <a:gd name="connsiteY3" fmla="*/ 489630 h 1479468"/>
              <a:gd name="connsiteX4" fmla="*/ 819385 w 2202811"/>
              <a:gd name="connsiteY4" fmla="*/ 37049 h 1479468"/>
              <a:gd name="connsiteX5" fmla="*/ 2067427 w 2202811"/>
              <a:gd name="connsiteY5" fmla="*/ 284507 h 1479468"/>
              <a:gd name="connsiteX6" fmla="*/ 2085996 w 2202811"/>
              <a:gd name="connsiteY6" fmla="*/ 1235483 h 1479468"/>
              <a:gd name="connsiteX0" fmla="*/ 0 w 2202811"/>
              <a:gd name="connsiteY0" fmla="*/ 1488526 h 1537922"/>
              <a:gd name="connsiteX1" fmla="*/ 1751826 w 2202811"/>
              <a:gd name="connsiteY1" fmla="*/ 1422917 h 1537922"/>
              <a:gd name="connsiteX2" fmla="*/ 1697701 w 2202811"/>
              <a:gd name="connsiteY2" fmla="*/ 633366 h 1537922"/>
              <a:gd name="connsiteX3" fmla="*/ 217713 w 2202811"/>
              <a:gd name="connsiteY3" fmla="*/ 548084 h 1537922"/>
              <a:gd name="connsiteX4" fmla="*/ 865300 w 2202811"/>
              <a:gd name="connsiteY4" fmla="*/ 33078 h 1537922"/>
              <a:gd name="connsiteX5" fmla="*/ 2067427 w 2202811"/>
              <a:gd name="connsiteY5" fmla="*/ 342961 h 1537922"/>
              <a:gd name="connsiteX6" fmla="*/ 2085996 w 2202811"/>
              <a:gd name="connsiteY6" fmla="*/ 1293937 h 1537922"/>
              <a:gd name="connsiteX0" fmla="*/ 64459 w 2157628"/>
              <a:gd name="connsiteY0" fmla="*/ 1488526 h 1537922"/>
              <a:gd name="connsiteX1" fmla="*/ 1816285 w 2157628"/>
              <a:gd name="connsiteY1" fmla="*/ 1422917 h 1537922"/>
              <a:gd name="connsiteX2" fmla="*/ 1762160 w 2157628"/>
              <a:gd name="connsiteY2" fmla="*/ 633366 h 1537922"/>
              <a:gd name="connsiteX3" fmla="*/ 282172 w 2157628"/>
              <a:gd name="connsiteY3" fmla="*/ 548084 h 1537922"/>
              <a:gd name="connsiteX4" fmla="*/ 929759 w 2157628"/>
              <a:gd name="connsiteY4" fmla="*/ 33078 h 1537922"/>
              <a:gd name="connsiteX5" fmla="*/ 2131886 w 2157628"/>
              <a:gd name="connsiteY5" fmla="*/ 342961 h 1537922"/>
              <a:gd name="connsiteX6" fmla="*/ 76 w 2157628"/>
              <a:gd name="connsiteY6" fmla="*/ 1331392 h 1537922"/>
              <a:gd name="connsiteX0" fmla="*/ 64466 w 1994368"/>
              <a:gd name="connsiteY0" fmla="*/ 1478422 h 1527818"/>
              <a:gd name="connsiteX1" fmla="*/ 1816292 w 1994368"/>
              <a:gd name="connsiteY1" fmla="*/ 1412813 h 1527818"/>
              <a:gd name="connsiteX2" fmla="*/ 1762167 w 1994368"/>
              <a:gd name="connsiteY2" fmla="*/ 623262 h 1527818"/>
              <a:gd name="connsiteX3" fmla="*/ 282179 w 1994368"/>
              <a:gd name="connsiteY3" fmla="*/ 537980 h 1527818"/>
              <a:gd name="connsiteX4" fmla="*/ 929766 w 1994368"/>
              <a:gd name="connsiteY4" fmla="*/ 22974 h 1527818"/>
              <a:gd name="connsiteX5" fmla="*/ 1917620 w 1994368"/>
              <a:gd name="connsiteY5" fmla="*/ 588800 h 1527818"/>
              <a:gd name="connsiteX6" fmla="*/ 83 w 1994368"/>
              <a:gd name="connsiteY6" fmla="*/ 1321288 h 1527818"/>
              <a:gd name="connsiteX0" fmla="*/ 64466 w 1994368"/>
              <a:gd name="connsiteY0" fmla="*/ 1491608 h 1541004"/>
              <a:gd name="connsiteX1" fmla="*/ 1816292 w 1994368"/>
              <a:gd name="connsiteY1" fmla="*/ 1425999 h 1541004"/>
              <a:gd name="connsiteX2" fmla="*/ 1762167 w 1994368"/>
              <a:gd name="connsiteY2" fmla="*/ 636448 h 1541004"/>
              <a:gd name="connsiteX3" fmla="*/ 282179 w 1994368"/>
              <a:gd name="connsiteY3" fmla="*/ 551166 h 1541004"/>
              <a:gd name="connsiteX4" fmla="*/ 929766 w 1994368"/>
              <a:gd name="connsiteY4" fmla="*/ 36160 h 1541004"/>
              <a:gd name="connsiteX5" fmla="*/ 1917620 w 1994368"/>
              <a:gd name="connsiteY5" fmla="*/ 601986 h 1541004"/>
              <a:gd name="connsiteX6" fmla="*/ 83 w 1994368"/>
              <a:gd name="connsiteY6" fmla="*/ 1334474 h 1541004"/>
              <a:gd name="connsiteX0" fmla="*/ 64480 w 1994382"/>
              <a:gd name="connsiteY0" fmla="*/ 1491608 h 1541004"/>
              <a:gd name="connsiteX1" fmla="*/ 1816306 w 1994382"/>
              <a:gd name="connsiteY1" fmla="*/ 1425999 h 1541004"/>
              <a:gd name="connsiteX2" fmla="*/ 1762181 w 1994382"/>
              <a:gd name="connsiteY2" fmla="*/ 636448 h 1541004"/>
              <a:gd name="connsiteX3" fmla="*/ 282193 w 1994382"/>
              <a:gd name="connsiteY3" fmla="*/ 551166 h 1541004"/>
              <a:gd name="connsiteX4" fmla="*/ 929780 w 1994382"/>
              <a:gd name="connsiteY4" fmla="*/ 36160 h 1541004"/>
              <a:gd name="connsiteX5" fmla="*/ 1917634 w 1994382"/>
              <a:gd name="connsiteY5" fmla="*/ 601986 h 1541004"/>
              <a:gd name="connsiteX6" fmla="*/ 97 w 1994382"/>
              <a:gd name="connsiteY6" fmla="*/ 1334474 h 1541004"/>
              <a:gd name="connsiteX0" fmla="*/ 0 w 1929902"/>
              <a:gd name="connsiteY0" fmla="*/ 1491608 h 1541004"/>
              <a:gd name="connsiteX1" fmla="*/ 1751826 w 1929902"/>
              <a:gd name="connsiteY1" fmla="*/ 1425999 h 1541004"/>
              <a:gd name="connsiteX2" fmla="*/ 1697701 w 1929902"/>
              <a:gd name="connsiteY2" fmla="*/ 636448 h 1541004"/>
              <a:gd name="connsiteX3" fmla="*/ 217713 w 1929902"/>
              <a:gd name="connsiteY3" fmla="*/ 551166 h 1541004"/>
              <a:gd name="connsiteX4" fmla="*/ 865300 w 1929902"/>
              <a:gd name="connsiteY4" fmla="*/ 36160 h 1541004"/>
              <a:gd name="connsiteX5" fmla="*/ 1853154 w 1929902"/>
              <a:gd name="connsiteY5" fmla="*/ 601986 h 1541004"/>
              <a:gd name="connsiteX6" fmla="*/ 180499 w 1929902"/>
              <a:gd name="connsiteY6" fmla="*/ 1434354 h 1541004"/>
              <a:gd name="connsiteX0" fmla="*/ 0 w 1929902"/>
              <a:gd name="connsiteY0" fmla="*/ 1576194 h 1625590"/>
              <a:gd name="connsiteX1" fmla="*/ 1751826 w 1929902"/>
              <a:gd name="connsiteY1" fmla="*/ 1510585 h 1625590"/>
              <a:gd name="connsiteX2" fmla="*/ 1697701 w 1929902"/>
              <a:gd name="connsiteY2" fmla="*/ 721034 h 1625590"/>
              <a:gd name="connsiteX3" fmla="*/ 217713 w 1929902"/>
              <a:gd name="connsiteY3" fmla="*/ 635752 h 1625590"/>
              <a:gd name="connsiteX4" fmla="*/ 880606 w 1929902"/>
              <a:gd name="connsiteY4" fmla="*/ 31102 h 1625590"/>
              <a:gd name="connsiteX5" fmla="*/ 1853154 w 1929902"/>
              <a:gd name="connsiteY5" fmla="*/ 686572 h 1625590"/>
              <a:gd name="connsiteX6" fmla="*/ 180499 w 1929902"/>
              <a:gd name="connsiteY6" fmla="*/ 1518940 h 1625590"/>
              <a:gd name="connsiteX0" fmla="*/ 0 w 1929902"/>
              <a:gd name="connsiteY0" fmla="*/ 1553172 h 1602568"/>
              <a:gd name="connsiteX1" fmla="*/ 1751826 w 1929902"/>
              <a:gd name="connsiteY1" fmla="*/ 1487563 h 1602568"/>
              <a:gd name="connsiteX2" fmla="*/ 1697701 w 1929902"/>
              <a:gd name="connsiteY2" fmla="*/ 698012 h 1602568"/>
              <a:gd name="connsiteX3" fmla="*/ 217713 w 1929902"/>
              <a:gd name="connsiteY3" fmla="*/ 612730 h 1602568"/>
              <a:gd name="connsiteX4" fmla="*/ 880606 w 1929902"/>
              <a:gd name="connsiteY4" fmla="*/ 8080 h 1602568"/>
              <a:gd name="connsiteX5" fmla="*/ 1853154 w 1929902"/>
              <a:gd name="connsiteY5" fmla="*/ 663550 h 1602568"/>
              <a:gd name="connsiteX6" fmla="*/ 180499 w 1929902"/>
              <a:gd name="connsiteY6" fmla="*/ 1495918 h 1602568"/>
              <a:gd name="connsiteX0" fmla="*/ 0 w 1929902"/>
              <a:gd name="connsiteY0" fmla="*/ 1553172 h 1602568"/>
              <a:gd name="connsiteX1" fmla="*/ 1751826 w 1929902"/>
              <a:gd name="connsiteY1" fmla="*/ 1487563 h 1602568"/>
              <a:gd name="connsiteX2" fmla="*/ 1697701 w 1929902"/>
              <a:gd name="connsiteY2" fmla="*/ 698012 h 1602568"/>
              <a:gd name="connsiteX3" fmla="*/ 217713 w 1929902"/>
              <a:gd name="connsiteY3" fmla="*/ 612730 h 1602568"/>
              <a:gd name="connsiteX4" fmla="*/ 880606 w 1929902"/>
              <a:gd name="connsiteY4" fmla="*/ 8080 h 1602568"/>
              <a:gd name="connsiteX5" fmla="*/ 1853154 w 1929902"/>
              <a:gd name="connsiteY5" fmla="*/ 663550 h 1602568"/>
              <a:gd name="connsiteX6" fmla="*/ 180499 w 1929902"/>
              <a:gd name="connsiteY6" fmla="*/ 1495918 h 160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9902" h="1602568">
                <a:moveTo>
                  <a:pt x="0" y="1553172"/>
                </a:moveTo>
                <a:cubicBezTo>
                  <a:pt x="825631" y="1625444"/>
                  <a:pt x="1468876" y="1630090"/>
                  <a:pt x="1751826" y="1487563"/>
                </a:cubicBezTo>
                <a:cubicBezTo>
                  <a:pt x="2034776" y="1345036"/>
                  <a:pt x="1953386" y="843817"/>
                  <a:pt x="1697701" y="698012"/>
                </a:cubicBezTo>
                <a:cubicBezTo>
                  <a:pt x="1442016" y="552207"/>
                  <a:pt x="208496" y="741510"/>
                  <a:pt x="217713" y="612730"/>
                </a:cubicBezTo>
                <a:cubicBezTo>
                  <a:pt x="226930" y="483950"/>
                  <a:pt x="583800" y="168157"/>
                  <a:pt x="880606" y="8080"/>
                </a:cubicBezTo>
                <a:cubicBezTo>
                  <a:pt x="1108539" y="-62354"/>
                  <a:pt x="1681590" y="342081"/>
                  <a:pt x="1853154" y="663550"/>
                </a:cubicBezTo>
                <a:cubicBezTo>
                  <a:pt x="1841056" y="1041202"/>
                  <a:pt x="164650" y="1494525"/>
                  <a:pt x="180499" y="1495918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456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E4C29F-9FDF-90B3-5D18-0F0303D36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uadroTexto 61">
            <a:extLst>
              <a:ext uri="{FF2B5EF4-FFF2-40B4-BE49-F238E27FC236}">
                <a16:creationId xmlns:a16="http://schemas.microsoft.com/office/drawing/2014/main" id="{21FC081E-5D21-DBC2-AB58-42A929A33AB9}"/>
              </a:ext>
            </a:extLst>
          </p:cNvPr>
          <p:cNvSpPr txBox="1"/>
          <p:nvPr/>
        </p:nvSpPr>
        <p:spPr>
          <a:xfrm>
            <a:off x="2853077" y="9821"/>
            <a:ext cx="65229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/>
              <a:t>Solución de problemas en la vida real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D5DD0EC-7A4E-6A10-2570-F281FBB9A2E1}"/>
              </a:ext>
            </a:extLst>
          </p:cNvPr>
          <p:cNvSpPr txBox="1"/>
          <p:nvPr/>
        </p:nvSpPr>
        <p:spPr>
          <a:xfrm>
            <a:off x="3120355" y="889631"/>
            <a:ext cx="59512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sz="2800" b="1"/>
            </a:lvl1pPr>
          </a:lstStyle>
          <a:p>
            <a:r>
              <a:rPr lang="es-MX" dirty="0"/>
              <a:t>Optimización de Rutas</a:t>
            </a:r>
          </a:p>
        </p:txBody>
      </p:sp>
      <p:pic>
        <p:nvPicPr>
          <p:cNvPr id="3" name="Picture 2" descr="Cómo llevar a cabo la optimización de rutas de transporte - NovaTrans®">
            <a:extLst>
              <a:ext uri="{FF2B5EF4-FFF2-40B4-BE49-F238E27FC236}">
                <a16:creationId xmlns:a16="http://schemas.microsoft.com/office/drawing/2014/main" id="{8471CE42-B87C-F7BB-4131-C8A17C850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825" y="1501082"/>
            <a:ext cx="9128349" cy="477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177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A137DE-FC25-F827-5A10-B158846F7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uadroTexto 61">
            <a:extLst>
              <a:ext uri="{FF2B5EF4-FFF2-40B4-BE49-F238E27FC236}">
                <a16:creationId xmlns:a16="http://schemas.microsoft.com/office/drawing/2014/main" id="{B1EFD7FE-B500-2680-E81F-A2C5FE03AFFC}"/>
              </a:ext>
            </a:extLst>
          </p:cNvPr>
          <p:cNvSpPr txBox="1"/>
          <p:nvPr/>
        </p:nvSpPr>
        <p:spPr>
          <a:xfrm>
            <a:off x="2853077" y="9821"/>
            <a:ext cx="65229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/>
              <a:t>Solución de problemas en la vida real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AF4122A-CAFB-FD12-B886-09C01A00FF34}"/>
              </a:ext>
            </a:extLst>
          </p:cNvPr>
          <p:cNvSpPr txBox="1"/>
          <p:nvPr/>
        </p:nvSpPr>
        <p:spPr>
          <a:xfrm>
            <a:off x="344906" y="898358"/>
            <a:ext cx="5454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Inspeccionar calles</a:t>
            </a:r>
          </a:p>
          <a:p>
            <a:pPr algn="ctr"/>
            <a:endParaRPr lang="es-MX" dirty="0"/>
          </a:p>
          <a:p>
            <a:pPr algn="ctr"/>
            <a:r>
              <a:rPr lang="es-MX" dirty="0"/>
              <a:t>Recolectar basura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DD503F-3614-6D80-8C16-168505C97808}"/>
              </a:ext>
            </a:extLst>
          </p:cNvPr>
          <p:cNvSpPr txBox="1"/>
          <p:nvPr/>
        </p:nvSpPr>
        <p:spPr>
          <a:xfrm>
            <a:off x="6721641" y="834190"/>
            <a:ext cx="5125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Entregar suministros a comercios</a:t>
            </a:r>
          </a:p>
          <a:p>
            <a:pPr algn="ctr"/>
            <a:endParaRPr lang="es-MX" dirty="0"/>
          </a:p>
          <a:p>
            <a:pPr algn="ctr"/>
            <a:r>
              <a:rPr lang="es-MX" dirty="0"/>
              <a:t>Entregar paquetería o correspondencia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BDB4817-8A29-FB8E-5CFC-7289F09743DF}"/>
              </a:ext>
            </a:extLst>
          </p:cNvPr>
          <p:cNvSpPr txBox="1"/>
          <p:nvPr/>
        </p:nvSpPr>
        <p:spPr>
          <a:xfrm>
            <a:off x="0" y="5662738"/>
            <a:ext cx="60719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solidFill>
                  <a:srgbClr val="EF0000"/>
                </a:solidFill>
                <a:hlinkClick r:id="rId3"/>
              </a:rPr>
              <a:t>Trayectoria de Euler</a:t>
            </a:r>
            <a:endParaRPr lang="es-MX" b="1" dirty="0">
              <a:solidFill>
                <a:srgbClr val="EF000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DFEE84A-8CD8-A0F9-F4E3-0A6BE46AF467}"/>
              </a:ext>
            </a:extLst>
          </p:cNvPr>
          <p:cNvSpPr txBox="1"/>
          <p:nvPr/>
        </p:nvSpPr>
        <p:spPr>
          <a:xfrm>
            <a:off x="6096000" y="5654717"/>
            <a:ext cx="60719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solidFill>
                  <a:srgbClr val="EF0000"/>
                </a:solidFill>
              </a:rPr>
              <a:t>Trayectoria de Hamilton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AEF81C5B-4E83-668B-8E0C-9F9273681CB7}"/>
              </a:ext>
            </a:extLst>
          </p:cNvPr>
          <p:cNvCxnSpPr/>
          <p:nvPr/>
        </p:nvCxnSpPr>
        <p:spPr>
          <a:xfrm>
            <a:off x="6096000" y="842211"/>
            <a:ext cx="0" cy="5879431"/>
          </a:xfrm>
          <a:prstGeom prst="line">
            <a:avLst/>
          </a:prstGeom>
          <a:ln w="57150">
            <a:solidFill>
              <a:srgbClr val="FE5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n 17">
            <a:extLst>
              <a:ext uri="{FF2B5EF4-FFF2-40B4-BE49-F238E27FC236}">
                <a16:creationId xmlns:a16="http://schemas.microsoft.com/office/drawing/2014/main" id="{9147EBB7-6EBC-0834-C2C1-E8B58A2594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55" t="39749" r="12402"/>
          <a:stretch>
            <a:fillRect/>
          </a:stretch>
        </p:blipFill>
        <p:spPr>
          <a:xfrm>
            <a:off x="1130968" y="1950025"/>
            <a:ext cx="3882190" cy="371851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289EFCC-92F6-30F4-0FDD-8F3BA5F3EF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55" t="39749" r="12402"/>
          <a:stretch>
            <a:fillRect/>
          </a:stretch>
        </p:blipFill>
        <p:spPr>
          <a:xfrm>
            <a:off x="7202905" y="1950025"/>
            <a:ext cx="3882190" cy="3718510"/>
          </a:xfrm>
          <a:prstGeom prst="rect">
            <a:avLst/>
          </a:prstGeom>
        </p:spPr>
      </p:pic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494298CC-08D2-CB4D-A96B-27A833529F57}"/>
              </a:ext>
            </a:extLst>
          </p:cNvPr>
          <p:cNvCxnSpPr/>
          <p:nvPr/>
        </p:nvCxnSpPr>
        <p:spPr>
          <a:xfrm>
            <a:off x="3264568" y="4660232"/>
            <a:ext cx="545432" cy="184484"/>
          </a:xfrm>
          <a:prstGeom prst="line">
            <a:avLst/>
          </a:prstGeom>
          <a:ln w="38100">
            <a:solidFill>
              <a:srgbClr val="099A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B6313C1A-3083-AA8B-FC00-C113BDDA89EC}"/>
              </a:ext>
            </a:extLst>
          </p:cNvPr>
          <p:cNvCxnSpPr>
            <a:cxnSpLocks/>
          </p:cNvCxnSpPr>
          <p:nvPr/>
        </p:nvCxnSpPr>
        <p:spPr>
          <a:xfrm flipH="1">
            <a:off x="3376863" y="4752474"/>
            <a:ext cx="104274" cy="645694"/>
          </a:xfrm>
          <a:prstGeom prst="line">
            <a:avLst/>
          </a:prstGeom>
          <a:ln w="38100">
            <a:solidFill>
              <a:srgbClr val="099A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lipse 30">
            <a:extLst>
              <a:ext uri="{FF2B5EF4-FFF2-40B4-BE49-F238E27FC236}">
                <a16:creationId xmlns:a16="http://schemas.microsoft.com/office/drawing/2014/main" id="{CFF20549-3823-2E93-0F12-0CEA473ACD31}"/>
              </a:ext>
            </a:extLst>
          </p:cNvPr>
          <p:cNvSpPr/>
          <p:nvPr/>
        </p:nvSpPr>
        <p:spPr>
          <a:xfrm>
            <a:off x="7796463" y="3120189"/>
            <a:ext cx="312822" cy="3088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E6C66782-18EE-FD2D-13DB-10B7D81B0928}"/>
              </a:ext>
            </a:extLst>
          </p:cNvPr>
          <p:cNvSpPr/>
          <p:nvPr/>
        </p:nvSpPr>
        <p:spPr>
          <a:xfrm>
            <a:off x="9440779" y="2970251"/>
            <a:ext cx="312822" cy="3088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BEA3A935-D62B-E510-CA0F-C766CE56733A}"/>
              </a:ext>
            </a:extLst>
          </p:cNvPr>
          <p:cNvSpPr/>
          <p:nvPr/>
        </p:nvSpPr>
        <p:spPr>
          <a:xfrm>
            <a:off x="9986210" y="3898231"/>
            <a:ext cx="312822" cy="3088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872DEADC-6181-C3B6-C1F3-51306BB06684}"/>
              </a:ext>
            </a:extLst>
          </p:cNvPr>
          <p:cNvSpPr/>
          <p:nvPr/>
        </p:nvSpPr>
        <p:spPr>
          <a:xfrm>
            <a:off x="9597190" y="4957124"/>
            <a:ext cx="312822" cy="3088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5" name="Forma libre: forma 34">
            <a:extLst>
              <a:ext uri="{FF2B5EF4-FFF2-40B4-BE49-F238E27FC236}">
                <a16:creationId xmlns:a16="http://schemas.microsoft.com/office/drawing/2014/main" id="{0B72D6BC-845B-F4FB-A623-E43E4224A5C0}"/>
              </a:ext>
            </a:extLst>
          </p:cNvPr>
          <p:cNvSpPr/>
          <p:nvPr/>
        </p:nvSpPr>
        <p:spPr>
          <a:xfrm>
            <a:off x="8106026" y="2883076"/>
            <a:ext cx="1389146" cy="561038"/>
          </a:xfrm>
          <a:custGeom>
            <a:avLst/>
            <a:gdLst>
              <a:gd name="connsiteX0" fmla="*/ 0 w 1419066"/>
              <a:gd name="connsiteY0" fmla="*/ 350358 h 571163"/>
              <a:gd name="connsiteX1" fmla="*/ 753979 w 1419066"/>
              <a:gd name="connsiteY1" fmla="*/ 558905 h 571163"/>
              <a:gd name="connsiteX2" fmla="*/ 906379 w 1419066"/>
              <a:gd name="connsiteY2" fmla="*/ 29516 h 571163"/>
              <a:gd name="connsiteX3" fmla="*/ 1371600 w 1419066"/>
              <a:gd name="connsiteY3" fmla="*/ 69621 h 571163"/>
              <a:gd name="connsiteX4" fmla="*/ 1379621 w 1419066"/>
              <a:gd name="connsiteY4" fmla="*/ 85663 h 571163"/>
              <a:gd name="connsiteX0" fmla="*/ 0 w 1419066"/>
              <a:gd name="connsiteY0" fmla="*/ 346966 h 524296"/>
              <a:gd name="connsiteX1" fmla="*/ 739691 w 1419066"/>
              <a:gd name="connsiteY1" fmla="*/ 507888 h 524296"/>
              <a:gd name="connsiteX2" fmla="*/ 906379 w 1419066"/>
              <a:gd name="connsiteY2" fmla="*/ 26124 h 524296"/>
              <a:gd name="connsiteX3" fmla="*/ 1371600 w 1419066"/>
              <a:gd name="connsiteY3" fmla="*/ 66229 h 524296"/>
              <a:gd name="connsiteX4" fmla="*/ 1379621 w 1419066"/>
              <a:gd name="connsiteY4" fmla="*/ 82271 h 524296"/>
              <a:gd name="connsiteX0" fmla="*/ 0 w 1419066"/>
              <a:gd name="connsiteY0" fmla="*/ 346966 h 510069"/>
              <a:gd name="connsiteX1" fmla="*/ 739691 w 1419066"/>
              <a:gd name="connsiteY1" fmla="*/ 507888 h 510069"/>
              <a:gd name="connsiteX2" fmla="*/ 906379 w 1419066"/>
              <a:gd name="connsiteY2" fmla="*/ 26124 h 510069"/>
              <a:gd name="connsiteX3" fmla="*/ 1371600 w 1419066"/>
              <a:gd name="connsiteY3" fmla="*/ 66229 h 510069"/>
              <a:gd name="connsiteX4" fmla="*/ 1379621 w 1419066"/>
              <a:gd name="connsiteY4" fmla="*/ 82271 h 510069"/>
              <a:gd name="connsiteX0" fmla="*/ 0 w 1419066"/>
              <a:gd name="connsiteY0" fmla="*/ 346966 h 539823"/>
              <a:gd name="connsiteX1" fmla="*/ 739691 w 1419066"/>
              <a:gd name="connsiteY1" fmla="*/ 507888 h 539823"/>
              <a:gd name="connsiteX2" fmla="*/ 906379 w 1419066"/>
              <a:gd name="connsiteY2" fmla="*/ 26124 h 539823"/>
              <a:gd name="connsiteX3" fmla="*/ 1371600 w 1419066"/>
              <a:gd name="connsiteY3" fmla="*/ 66229 h 539823"/>
              <a:gd name="connsiteX4" fmla="*/ 1379621 w 1419066"/>
              <a:gd name="connsiteY4" fmla="*/ 82271 h 539823"/>
              <a:gd name="connsiteX0" fmla="*/ 0 w 1414303"/>
              <a:gd name="connsiteY0" fmla="*/ 294579 h 517039"/>
              <a:gd name="connsiteX1" fmla="*/ 734928 w 1414303"/>
              <a:gd name="connsiteY1" fmla="*/ 507888 h 517039"/>
              <a:gd name="connsiteX2" fmla="*/ 901616 w 1414303"/>
              <a:gd name="connsiteY2" fmla="*/ 26124 h 517039"/>
              <a:gd name="connsiteX3" fmla="*/ 1366837 w 1414303"/>
              <a:gd name="connsiteY3" fmla="*/ 66229 h 517039"/>
              <a:gd name="connsiteX4" fmla="*/ 1374858 w 1414303"/>
              <a:gd name="connsiteY4" fmla="*/ 82271 h 517039"/>
              <a:gd name="connsiteX0" fmla="*/ 0 w 1414303"/>
              <a:gd name="connsiteY0" fmla="*/ 294579 h 514949"/>
              <a:gd name="connsiteX1" fmla="*/ 734928 w 1414303"/>
              <a:gd name="connsiteY1" fmla="*/ 507888 h 514949"/>
              <a:gd name="connsiteX2" fmla="*/ 901616 w 1414303"/>
              <a:gd name="connsiteY2" fmla="*/ 26124 h 514949"/>
              <a:gd name="connsiteX3" fmla="*/ 1366837 w 1414303"/>
              <a:gd name="connsiteY3" fmla="*/ 66229 h 514949"/>
              <a:gd name="connsiteX4" fmla="*/ 1374858 w 1414303"/>
              <a:gd name="connsiteY4" fmla="*/ 82271 h 514949"/>
              <a:gd name="connsiteX0" fmla="*/ 0 w 1414303"/>
              <a:gd name="connsiteY0" fmla="*/ 294579 h 509496"/>
              <a:gd name="connsiteX1" fmla="*/ 734928 w 1414303"/>
              <a:gd name="connsiteY1" fmla="*/ 507888 h 509496"/>
              <a:gd name="connsiteX2" fmla="*/ 901616 w 1414303"/>
              <a:gd name="connsiteY2" fmla="*/ 26124 h 509496"/>
              <a:gd name="connsiteX3" fmla="*/ 1366837 w 1414303"/>
              <a:gd name="connsiteY3" fmla="*/ 66229 h 509496"/>
              <a:gd name="connsiteX4" fmla="*/ 1374858 w 1414303"/>
              <a:gd name="connsiteY4" fmla="*/ 82271 h 509496"/>
              <a:gd name="connsiteX0" fmla="*/ 0 w 1414303"/>
              <a:gd name="connsiteY0" fmla="*/ 294579 h 516211"/>
              <a:gd name="connsiteX1" fmla="*/ 734928 w 1414303"/>
              <a:gd name="connsiteY1" fmla="*/ 507888 h 516211"/>
              <a:gd name="connsiteX2" fmla="*/ 901616 w 1414303"/>
              <a:gd name="connsiteY2" fmla="*/ 26124 h 516211"/>
              <a:gd name="connsiteX3" fmla="*/ 1366837 w 1414303"/>
              <a:gd name="connsiteY3" fmla="*/ 66229 h 516211"/>
              <a:gd name="connsiteX4" fmla="*/ 1374858 w 1414303"/>
              <a:gd name="connsiteY4" fmla="*/ 82271 h 516211"/>
              <a:gd name="connsiteX0" fmla="*/ 0 w 1414303"/>
              <a:gd name="connsiteY0" fmla="*/ 384427 h 609456"/>
              <a:gd name="connsiteX1" fmla="*/ 734928 w 1414303"/>
              <a:gd name="connsiteY1" fmla="*/ 597736 h 609456"/>
              <a:gd name="connsiteX2" fmla="*/ 925428 w 1414303"/>
              <a:gd name="connsiteY2" fmla="*/ 15959 h 609456"/>
              <a:gd name="connsiteX3" fmla="*/ 1366837 w 1414303"/>
              <a:gd name="connsiteY3" fmla="*/ 156077 h 609456"/>
              <a:gd name="connsiteX4" fmla="*/ 1374858 w 1414303"/>
              <a:gd name="connsiteY4" fmla="*/ 172119 h 609456"/>
              <a:gd name="connsiteX0" fmla="*/ 0 w 1420855"/>
              <a:gd name="connsiteY0" fmla="*/ 384427 h 609456"/>
              <a:gd name="connsiteX1" fmla="*/ 734928 w 1420855"/>
              <a:gd name="connsiteY1" fmla="*/ 597736 h 609456"/>
              <a:gd name="connsiteX2" fmla="*/ 925428 w 1420855"/>
              <a:gd name="connsiteY2" fmla="*/ 15959 h 609456"/>
              <a:gd name="connsiteX3" fmla="*/ 1366837 w 1420855"/>
              <a:gd name="connsiteY3" fmla="*/ 156077 h 609456"/>
              <a:gd name="connsiteX4" fmla="*/ 1389146 w 1420855"/>
              <a:gd name="connsiteY4" fmla="*/ 134019 h 609456"/>
              <a:gd name="connsiteX0" fmla="*/ 0 w 1389146"/>
              <a:gd name="connsiteY0" fmla="*/ 388394 h 613423"/>
              <a:gd name="connsiteX1" fmla="*/ 734928 w 1389146"/>
              <a:gd name="connsiteY1" fmla="*/ 601703 h 613423"/>
              <a:gd name="connsiteX2" fmla="*/ 925428 w 1389146"/>
              <a:gd name="connsiteY2" fmla="*/ 19926 h 613423"/>
              <a:gd name="connsiteX3" fmla="*/ 1389146 w 1389146"/>
              <a:gd name="connsiteY3" fmla="*/ 137986 h 613423"/>
              <a:gd name="connsiteX0" fmla="*/ 0 w 1389146"/>
              <a:gd name="connsiteY0" fmla="*/ 385252 h 561038"/>
              <a:gd name="connsiteX1" fmla="*/ 725403 w 1389146"/>
              <a:gd name="connsiteY1" fmla="*/ 546174 h 561038"/>
              <a:gd name="connsiteX2" fmla="*/ 925428 w 1389146"/>
              <a:gd name="connsiteY2" fmla="*/ 16784 h 561038"/>
              <a:gd name="connsiteX3" fmla="*/ 1389146 w 1389146"/>
              <a:gd name="connsiteY3" fmla="*/ 134844 h 56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9146" h="561038">
                <a:moveTo>
                  <a:pt x="0" y="385252"/>
                </a:moveTo>
                <a:cubicBezTo>
                  <a:pt x="310983" y="463875"/>
                  <a:pt x="571165" y="607585"/>
                  <a:pt x="725403" y="546174"/>
                </a:cubicBezTo>
                <a:cubicBezTo>
                  <a:pt x="879641" y="484763"/>
                  <a:pt x="814804" y="85339"/>
                  <a:pt x="925428" y="16784"/>
                </a:cubicBezTo>
                <a:cubicBezTo>
                  <a:pt x="1036052" y="-51771"/>
                  <a:pt x="1292538" y="110248"/>
                  <a:pt x="1389146" y="134844"/>
                </a:cubicBezTo>
              </a:path>
            </a:pathLst>
          </a:custGeom>
          <a:noFill/>
          <a:ln w="3810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Forma libre: forma 35">
            <a:extLst>
              <a:ext uri="{FF2B5EF4-FFF2-40B4-BE49-F238E27FC236}">
                <a16:creationId xmlns:a16="http://schemas.microsoft.com/office/drawing/2014/main" id="{0B6F011C-7924-501C-6815-91FC3F16956D}"/>
              </a:ext>
            </a:extLst>
          </p:cNvPr>
          <p:cNvSpPr/>
          <p:nvPr/>
        </p:nvSpPr>
        <p:spPr>
          <a:xfrm>
            <a:off x="7737382" y="2477001"/>
            <a:ext cx="1829981" cy="646709"/>
          </a:xfrm>
          <a:custGeom>
            <a:avLst/>
            <a:gdLst>
              <a:gd name="connsiteX0" fmla="*/ 207375 w 1835649"/>
              <a:gd name="connsiteY0" fmla="*/ 633849 h 638640"/>
              <a:gd name="connsiteX1" fmla="*/ 62996 w 1835649"/>
              <a:gd name="connsiteY1" fmla="*/ 545618 h 638640"/>
              <a:gd name="connsiteX2" fmla="*/ 167270 w 1835649"/>
              <a:gd name="connsiteY2" fmla="*/ 186 h 638640"/>
              <a:gd name="connsiteX3" fmla="*/ 1835649 w 1835649"/>
              <a:gd name="connsiteY3" fmla="*/ 497492 h 638640"/>
              <a:gd name="connsiteX0" fmla="*/ 226980 w 1855254"/>
              <a:gd name="connsiteY0" fmla="*/ 633849 h 637186"/>
              <a:gd name="connsiteX1" fmla="*/ 39738 w 1855254"/>
              <a:gd name="connsiteY1" fmla="*/ 536093 h 637186"/>
              <a:gd name="connsiteX2" fmla="*/ 186875 w 1855254"/>
              <a:gd name="connsiteY2" fmla="*/ 186 h 637186"/>
              <a:gd name="connsiteX3" fmla="*/ 1855254 w 1855254"/>
              <a:gd name="connsiteY3" fmla="*/ 497492 h 637186"/>
              <a:gd name="connsiteX0" fmla="*/ 188171 w 1816445"/>
              <a:gd name="connsiteY0" fmla="*/ 648127 h 651743"/>
              <a:gd name="connsiteX1" fmla="*/ 929 w 1816445"/>
              <a:gd name="connsiteY1" fmla="*/ 550371 h 651743"/>
              <a:gd name="connsiteX2" fmla="*/ 238554 w 1816445"/>
              <a:gd name="connsiteY2" fmla="*/ 176 h 651743"/>
              <a:gd name="connsiteX3" fmla="*/ 1816445 w 1816445"/>
              <a:gd name="connsiteY3" fmla="*/ 511770 h 651743"/>
              <a:gd name="connsiteX0" fmla="*/ 188171 w 1816445"/>
              <a:gd name="connsiteY0" fmla="*/ 647982 h 651598"/>
              <a:gd name="connsiteX1" fmla="*/ 929 w 1816445"/>
              <a:gd name="connsiteY1" fmla="*/ 550226 h 651598"/>
              <a:gd name="connsiteX2" fmla="*/ 238554 w 1816445"/>
              <a:gd name="connsiteY2" fmla="*/ 31 h 651598"/>
              <a:gd name="connsiteX3" fmla="*/ 1816445 w 1816445"/>
              <a:gd name="connsiteY3" fmla="*/ 511625 h 651598"/>
              <a:gd name="connsiteX0" fmla="*/ 187640 w 1815914"/>
              <a:gd name="connsiteY0" fmla="*/ 647982 h 651598"/>
              <a:gd name="connsiteX1" fmla="*/ 398 w 1815914"/>
              <a:gd name="connsiteY1" fmla="*/ 550226 h 651598"/>
              <a:gd name="connsiteX2" fmla="*/ 238023 w 1815914"/>
              <a:gd name="connsiteY2" fmla="*/ 31 h 651598"/>
              <a:gd name="connsiteX3" fmla="*/ 1815914 w 1815914"/>
              <a:gd name="connsiteY3" fmla="*/ 511625 h 651598"/>
              <a:gd name="connsiteX0" fmla="*/ 192140 w 1820414"/>
              <a:gd name="connsiteY0" fmla="*/ 643220 h 646740"/>
              <a:gd name="connsiteX1" fmla="*/ 4898 w 1820414"/>
              <a:gd name="connsiteY1" fmla="*/ 545464 h 646740"/>
              <a:gd name="connsiteX2" fmla="*/ 166323 w 1820414"/>
              <a:gd name="connsiteY2" fmla="*/ 31 h 646740"/>
              <a:gd name="connsiteX3" fmla="*/ 1820414 w 1820414"/>
              <a:gd name="connsiteY3" fmla="*/ 506863 h 646740"/>
              <a:gd name="connsiteX0" fmla="*/ 187419 w 1815693"/>
              <a:gd name="connsiteY0" fmla="*/ 643220 h 646740"/>
              <a:gd name="connsiteX1" fmla="*/ 177 w 1815693"/>
              <a:gd name="connsiteY1" fmla="*/ 545464 h 646740"/>
              <a:gd name="connsiteX2" fmla="*/ 161602 w 1815693"/>
              <a:gd name="connsiteY2" fmla="*/ 31 h 646740"/>
              <a:gd name="connsiteX3" fmla="*/ 1815693 w 1815693"/>
              <a:gd name="connsiteY3" fmla="*/ 506863 h 646740"/>
              <a:gd name="connsiteX0" fmla="*/ 187419 w 1815693"/>
              <a:gd name="connsiteY0" fmla="*/ 643189 h 646709"/>
              <a:gd name="connsiteX1" fmla="*/ 177 w 1815693"/>
              <a:gd name="connsiteY1" fmla="*/ 545433 h 646709"/>
              <a:gd name="connsiteX2" fmla="*/ 161602 w 1815693"/>
              <a:gd name="connsiteY2" fmla="*/ 0 h 646709"/>
              <a:gd name="connsiteX3" fmla="*/ 1815693 w 1815693"/>
              <a:gd name="connsiteY3" fmla="*/ 506832 h 646709"/>
              <a:gd name="connsiteX0" fmla="*/ 187419 w 1829981"/>
              <a:gd name="connsiteY0" fmla="*/ 643189 h 646709"/>
              <a:gd name="connsiteX1" fmla="*/ 177 w 1829981"/>
              <a:gd name="connsiteY1" fmla="*/ 545433 h 646709"/>
              <a:gd name="connsiteX2" fmla="*/ 161602 w 1829981"/>
              <a:gd name="connsiteY2" fmla="*/ 0 h 646709"/>
              <a:gd name="connsiteX3" fmla="*/ 1829981 w 1829981"/>
              <a:gd name="connsiteY3" fmla="*/ 483019 h 646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9981" h="646709">
                <a:moveTo>
                  <a:pt x="187419" y="643189"/>
                </a:moveTo>
                <a:cubicBezTo>
                  <a:pt x="118571" y="651878"/>
                  <a:pt x="4480" y="652631"/>
                  <a:pt x="177" y="545433"/>
                </a:cubicBezTo>
                <a:cubicBezTo>
                  <a:pt x="-4126" y="438235"/>
                  <a:pt x="70948" y="198521"/>
                  <a:pt x="161602" y="0"/>
                </a:cubicBezTo>
                <a:cubicBezTo>
                  <a:pt x="290356" y="34842"/>
                  <a:pt x="1143512" y="230355"/>
                  <a:pt x="1829981" y="483019"/>
                </a:cubicBezTo>
              </a:path>
            </a:pathLst>
          </a:custGeom>
          <a:noFill/>
          <a:ln w="3810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2CA1984C-3BC5-E896-4448-B7F14F38EFC5}"/>
              </a:ext>
            </a:extLst>
          </p:cNvPr>
          <p:cNvSpPr/>
          <p:nvPr/>
        </p:nvSpPr>
        <p:spPr>
          <a:xfrm>
            <a:off x="7601082" y="3152736"/>
            <a:ext cx="2187888" cy="1836358"/>
          </a:xfrm>
          <a:custGeom>
            <a:avLst/>
            <a:gdLst>
              <a:gd name="connsiteX0" fmla="*/ 198659 w 2179315"/>
              <a:gd name="connsiteY0" fmla="*/ 78125 h 1850778"/>
              <a:gd name="connsiteX1" fmla="*/ 102406 w 2179315"/>
              <a:gd name="connsiteY1" fmla="*/ 46041 h 1850778"/>
              <a:gd name="connsiteX2" fmla="*/ 70322 w 2179315"/>
              <a:gd name="connsiteY2" fmla="*/ 623557 h 1850778"/>
              <a:gd name="connsiteX3" fmla="*/ 1097017 w 2179315"/>
              <a:gd name="connsiteY3" fmla="*/ 1393578 h 1850778"/>
              <a:gd name="connsiteX4" fmla="*/ 2059543 w 2179315"/>
              <a:gd name="connsiteY4" fmla="*/ 1634209 h 1850778"/>
              <a:gd name="connsiteX5" fmla="*/ 2131733 w 2179315"/>
              <a:gd name="connsiteY5" fmla="*/ 1850778 h 1850778"/>
              <a:gd name="connsiteX0" fmla="*/ 201657 w 2182313"/>
              <a:gd name="connsiteY0" fmla="*/ 26543 h 1799196"/>
              <a:gd name="connsiteX1" fmla="*/ 95879 w 2182313"/>
              <a:gd name="connsiteY1" fmla="*/ 108759 h 1799196"/>
              <a:gd name="connsiteX2" fmla="*/ 73320 w 2182313"/>
              <a:gd name="connsiteY2" fmla="*/ 571975 h 1799196"/>
              <a:gd name="connsiteX3" fmla="*/ 1100015 w 2182313"/>
              <a:gd name="connsiteY3" fmla="*/ 1341996 h 1799196"/>
              <a:gd name="connsiteX4" fmla="*/ 2062541 w 2182313"/>
              <a:gd name="connsiteY4" fmla="*/ 1582627 h 1799196"/>
              <a:gd name="connsiteX5" fmla="*/ 2134731 w 2182313"/>
              <a:gd name="connsiteY5" fmla="*/ 1799196 h 1799196"/>
              <a:gd name="connsiteX0" fmla="*/ 221391 w 2182997"/>
              <a:gd name="connsiteY0" fmla="*/ 24891 h 1807069"/>
              <a:gd name="connsiteX1" fmla="*/ 96563 w 2182997"/>
              <a:gd name="connsiteY1" fmla="*/ 116632 h 1807069"/>
              <a:gd name="connsiteX2" fmla="*/ 74004 w 2182997"/>
              <a:gd name="connsiteY2" fmla="*/ 579848 h 1807069"/>
              <a:gd name="connsiteX3" fmla="*/ 1100699 w 2182997"/>
              <a:gd name="connsiteY3" fmla="*/ 1349869 h 1807069"/>
              <a:gd name="connsiteX4" fmla="*/ 2063225 w 2182997"/>
              <a:gd name="connsiteY4" fmla="*/ 1590500 h 1807069"/>
              <a:gd name="connsiteX5" fmla="*/ 2135415 w 2182997"/>
              <a:gd name="connsiteY5" fmla="*/ 1807069 h 1807069"/>
              <a:gd name="connsiteX0" fmla="*/ 217794 w 2179400"/>
              <a:gd name="connsiteY0" fmla="*/ 20677 h 1802855"/>
              <a:gd name="connsiteX1" fmla="*/ 114523 w 2179400"/>
              <a:gd name="connsiteY1" fmla="*/ 4636 h 1802855"/>
              <a:gd name="connsiteX2" fmla="*/ 92966 w 2179400"/>
              <a:gd name="connsiteY2" fmla="*/ 112418 h 1802855"/>
              <a:gd name="connsiteX3" fmla="*/ 70407 w 2179400"/>
              <a:gd name="connsiteY3" fmla="*/ 575634 h 1802855"/>
              <a:gd name="connsiteX4" fmla="*/ 1097102 w 2179400"/>
              <a:gd name="connsiteY4" fmla="*/ 1345655 h 1802855"/>
              <a:gd name="connsiteX5" fmla="*/ 2059628 w 2179400"/>
              <a:gd name="connsiteY5" fmla="*/ 1586286 h 1802855"/>
              <a:gd name="connsiteX6" fmla="*/ 2131818 w 2179400"/>
              <a:gd name="connsiteY6" fmla="*/ 1802855 h 1802855"/>
              <a:gd name="connsiteX0" fmla="*/ 214725 w 2176331"/>
              <a:gd name="connsiteY0" fmla="*/ 54180 h 1836358"/>
              <a:gd name="connsiteX1" fmla="*/ 111454 w 2176331"/>
              <a:gd name="connsiteY1" fmla="*/ 38139 h 1836358"/>
              <a:gd name="connsiteX2" fmla="*/ 67338 w 2176331"/>
              <a:gd name="connsiteY2" fmla="*/ 609137 h 1836358"/>
              <a:gd name="connsiteX3" fmla="*/ 1094033 w 2176331"/>
              <a:gd name="connsiteY3" fmla="*/ 1379158 h 1836358"/>
              <a:gd name="connsiteX4" fmla="*/ 2056559 w 2176331"/>
              <a:gd name="connsiteY4" fmla="*/ 1619789 h 1836358"/>
              <a:gd name="connsiteX5" fmla="*/ 2128749 w 2176331"/>
              <a:gd name="connsiteY5" fmla="*/ 1836358 h 1836358"/>
              <a:gd name="connsiteX0" fmla="*/ 211221 w 2172827"/>
              <a:gd name="connsiteY0" fmla="*/ 54180 h 1836358"/>
              <a:gd name="connsiteX1" fmla="*/ 107950 w 2172827"/>
              <a:gd name="connsiteY1" fmla="*/ 38139 h 1836358"/>
              <a:gd name="connsiteX2" fmla="*/ 63834 w 2172827"/>
              <a:gd name="connsiteY2" fmla="*/ 609137 h 1836358"/>
              <a:gd name="connsiteX3" fmla="*/ 1042904 w 2172827"/>
              <a:gd name="connsiteY3" fmla="*/ 1374396 h 1836358"/>
              <a:gd name="connsiteX4" fmla="*/ 2053055 w 2172827"/>
              <a:gd name="connsiteY4" fmla="*/ 1619789 h 1836358"/>
              <a:gd name="connsiteX5" fmla="*/ 2125245 w 2172827"/>
              <a:gd name="connsiteY5" fmla="*/ 1836358 h 1836358"/>
              <a:gd name="connsiteX0" fmla="*/ 211221 w 2269954"/>
              <a:gd name="connsiteY0" fmla="*/ 54180 h 1836358"/>
              <a:gd name="connsiteX1" fmla="*/ 107950 w 2269954"/>
              <a:gd name="connsiteY1" fmla="*/ 38139 h 1836358"/>
              <a:gd name="connsiteX2" fmla="*/ 63834 w 2269954"/>
              <a:gd name="connsiteY2" fmla="*/ 609137 h 1836358"/>
              <a:gd name="connsiteX3" fmla="*/ 1042904 w 2269954"/>
              <a:gd name="connsiteY3" fmla="*/ 1374396 h 1836358"/>
              <a:gd name="connsiteX4" fmla="*/ 2200692 w 2269954"/>
              <a:gd name="connsiteY4" fmla="*/ 1662651 h 1836358"/>
              <a:gd name="connsiteX5" fmla="*/ 2125245 w 2269954"/>
              <a:gd name="connsiteY5" fmla="*/ 1836358 h 1836358"/>
              <a:gd name="connsiteX0" fmla="*/ 211221 w 2200719"/>
              <a:gd name="connsiteY0" fmla="*/ 54180 h 1836358"/>
              <a:gd name="connsiteX1" fmla="*/ 107950 w 2200719"/>
              <a:gd name="connsiteY1" fmla="*/ 38139 h 1836358"/>
              <a:gd name="connsiteX2" fmla="*/ 63834 w 2200719"/>
              <a:gd name="connsiteY2" fmla="*/ 609137 h 1836358"/>
              <a:gd name="connsiteX3" fmla="*/ 1042904 w 2200719"/>
              <a:gd name="connsiteY3" fmla="*/ 1374396 h 1836358"/>
              <a:gd name="connsiteX4" fmla="*/ 2200692 w 2200719"/>
              <a:gd name="connsiteY4" fmla="*/ 1662651 h 1836358"/>
              <a:gd name="connsiteX5" fmla="*/ 2125245 w 2200719"/>
              <a:gd name="connsiteY5" fmla="*/ 1836358 h 1836358"/>
              <a:gd name="connsiteX0" fmla="*/ 211221 w 2200719"/>
              <a:gd name="connsiteY0" fmla="*/ 54180 h 1836358"/>
              <a:gd name="connsiteX1" fmla="*/ 107950 w 2200719"/>
              <a:gd name="connsiteY1" fmla="*/ 38139 h 1836358"/>
              <a:gd name="connsiteX2" fmla="*/ 63834 w 2200719"/>
              <a:gd name="connsiteY2" fmla="*/ 609137 h 1836358"/>
              <a:gd name="connsiteX3" fmla="*/ 1042904 w 2200719"/>
              <a:gd name="connsiteY3" fmla="*/ 1374396 h 1836358"/>
              <a:gd name="connsiteX4" fmla="*/ 2200692 w 2200719"/>
              <a:gd name="connsiteY4" fmla="*/ 1662651 h 1836358"/>
              <a:gd name="connsiteX5" fmla="*/ 2125245 w 2200719"/>
              <a:gd name="connsiteY5" fmla="*/ 1836358 h 1836358"/>
              <a:gd name="connsiteX0" fmla="*/ 211921 w 2201419"/>
              <a:gd name="connsiteY0" fmla="*/ 54180 h 1836358"/>
              <a:gd name="connsiteX1" fmla="*/ 108650 w 2201419"/>
              <a:gd name="connsiteY1" fmla="*/ 38139 h 1836358"/>
              <a:gd name="connsiteX2" fmla="*/ 64534 w 2201419"/>
              <a:gd name="connsiteY2" fmla="*/ 609137 h 1836358"/>
              <a:gd name="connsiteX3" fmla="*/ 1053129 w 2201419"/>
              <a:gd name="connsiteY3" fmla="*/ 1350583 h 1836358"/>
              <a:gd name="connsiteX4" fmla="*/ 2201392 w 2201419"/>
              <a:gd name="connsiteY4" fmla="*/ 1662651 h 1836358"/>
              <a:gd name="connsiteX5" fmla="*/ 2125945 w 2201419"/>
              <a:gd name="connsiteY5" fmla="*/ 1836358 h 1836358"/>
              <a:gd name="connsiteX0" fmla="*/ 211921 w 2201419"/>
              <a:gd name="connsiteY0" fmla="*/ 54180 h 1836358"/>
              <a:gd name="connsiteX1" fmla="*/ 108650 w 2201419"/>
              <a:gd name="connsiteY1" fmla="*/ 38139 h 1836358"/>
              <a:gd name="connsiteX2" fmla="*/ 64534 w 2201419"/>
              <a:gd name="connsiteY2" fmla="*/ 609137 h 1836358"/>
              <a:gd name="connsiteX3" fmla="*/ 1053129 w 2201419"/>
              <a:gd name="connsiteY3" fmla="*/ 1350583 h 1836358"/>
              <a:gd name="connsiteX4" fmla="*/ 2201392 w 2201419"/>
              <a:gd name="connsiteY4" fmla="*/ 1662651 h 1836358"/>
              <a:gd name="connsiteX5" fmla="*/ 2125945 w 2201419"/>
              <a:gd name="connsiteY5" fmla="*/ 1836358 h 1836358"/>
              <a:gd name="connsiteX0" fmla="*/ 210521 w 2200019"/>
              <a:gd name="connsiteY0" fmla="*/ 54180 h 1836358"/>
              <a:gd name="connsiteX1" fmla="*/ 107250 w 2200019"/>
              <a:gd name="connsiteY1" fmla="*/ 38139 h 1836358"/>
              <a:gd name="connsiteX2" fmla="*/ 63134 w 2200019"/>
              <a:gd name="connsiteY2" fmla="*/ 609137 h 1836358"/>
              <a:gd name="connsiteX3" fmla="*/ 1032679 w 2200019"/>
              <a:gd name="connsiteY3" fmla="*/ 1350583 h 1836358"/>
              <a:gd name="connsiteX4" fmla="*/ 2199992 w 2200019"/>
              <a:gd name="connsiteY4" fmla="*/ 1662651 h 1836358"/>
              <a:gd name="connsiteX5" fmla="*/ 2124545 w 2200019"/>
              <a:gd name="connsiteY5" fmla="*/ 1836358 h 1836358"/>
              <a:gd name="connsiteX0" fmla="*/ 249216 w 2238714"/>
              <a:gd name="connsiteY0" fmla="*/ 54180 h 1836358"/>
              <a:gd name="connsiteX1" fmla="*/ 145945 w 2238714"/>
              <a:gd name="connsiteY1" fmla="*/ 38139 h 1836358"/>
              <a:gd name="connsiteX2" fmla="*/ 54204 w 2238714"/>
              <a:gd name="connsiteY2" fmla="*/ 613899 h 1836358"/>
              <a:gd name="connsiteX3" fmla="*/ 1071374 w 2238714"/>
              <a:gd name="connsiteY3" fmla="*/ 1350583 h 1836358"/>
              <a:gd name="connsiteX4" fmla="*/ 2238687 w 2238714"/>
              <a:gd name="connsiteY4" fmla="*/ 1662651 h 1836358"/>
              <a:gd name="connsiteX5" fmla="*/ 2163240 w 2238714"/>
              <a:gd name="connsiteY5" fmla="*/ 1836358 h 1836358"/>
              <a:gd name="connsiteX0" fmla="*/ 202296 w 2191794"/>
              <a:gd name="connsiteY0" fmla="*/ 54180 h 1836358"/>
              <a:gd name="connsiteX1" fmla="*/ 99025 w 2191794"/>
              <a:gd name="connsiteY1" fmla="*/ 38139 h 1836358"/>
              <a:gd name="connsiteX2" fmla="*/ 7284 w 2191794"/>
              <a:gd name="connsiteY2" fmla="*/ 613899 h 1836358"/>
              <a:gd name="connsiteX3" fmla="*/ 1024454 w 2191794"/>
              <a:gd name="connsiteY3" fmla="*/ 1350583 h 1836358"/>
              <a:gd name="connsiteX4" fmla="*/ 2191767 w 2191794"/>
              <a:gd name="connsiteY4" fmla="*/ 1662651 h 1836358"/>
              <a:gd name="connsiteX5" fmla="*/ 2116320 w 2191794"/>
              <a:gd name="connsiteY5" fmla="*/ 1836358 h 1836358"/>
              <a:gd name="connsiteX0" fmla="*/ 202296 w 2191794"/>
              <a:gd name="connsiteY0" fmla="*/ 54180 h 1836358"/>
              <a:gd name="connsiteX1" fmla="*/ 99025 w 2191794"/>
              <a:gd name="connsiteY1" fmla="*/ 38139 h 1836358"/>
              <a:gd name="connsiteX2" fmla="*/ 7284 w 2191794"/>
              <a:gd name="connsiteY2" fmla="*/ 590087 h 1836358"/>
              <a:gd name="connsiteX3" fmla="*/ 1024454 w 2191794"/>
              <a:gd name="connsiteY3" fmla="*/ 1350583 h 1836358"/>
              <a:gd name="connsiteX4" fmla="*/ 2191767 w 2191794"/>
              <a:gd name="connsiteY4" fmla="*/ 1662651 h 1836358"/>
              <a:gd name="connsiteX5" fmla="*/ 2116320 w 2191794"/>
              <a:gd name="connsiteY5" fmla="*/ 1836358 h 1836358"/>
              <a:gd name="connsiteX0" fmla="*/ 247533 w 2237031"/>
              <a:gd name="connsiteY0" fmla="*/ 54180 h 1836358"/>
              <a:gd name="connsiteX1" fmla="*/ 144262 w 2237031"/>
              <a:gd name="connsiteY1" fmla="*/ 38139 h 1836358"/>
              <a:gd name="connsiteX2" fmla="*/ 52521 w 2237031"/>
              <a:gd name="connsiteY2" fmla="*/ 590087 h 1836358"/>
              <a:gd name="connsiteX3" fmla="*/ 1045879 w 2237031"/>
              <a:gd name="connsiteY3" fmla="*/ 1388683 h 1836358"/>
              <a:gd name="connsiteX4" fmla="*/ 2237004 w 2237031"/>
              <a:gd name="connsiteY4" fmla="*/ 1662651 h 1836358"/>
              <a:gd name="connsiteX5" fmla="*/ 2161557 w 2237031"/>
              <a:gd name="connsiteY5" fmla="*/ 1836358 h 1836358"/>
              <a:gd name="connsiteX0" fmla="*/ 247533 w 2237031"/>
              <a:gd name="connsiteY0" fmla="*/ 54180 h 1836358"/>
              <a:gd name="connsiteX1" fmla="*/ 144262 w 2237031"/>
              <a:gd name="connsiteY1" fmla="*/ 38139 h 1836358"/>
              <a:gd name="connsiteX2" fmla="*/ 52521 w 2237031"/>
              <a:gd name="connsiteY2" fmla="*/ 590087 h 1836358"/>
              <a:gd name="connsiteX3" fmla="*/ 1045879 w 2237031"/>
              <a:gd name="connsiteY3" fmla="*/ 1388683 h 1836358"/>
              <a:gd name="connsiteX4" fmla="*/ 2237004 w 2237031"/>
              <a:gd name="connsiteY4" fmla="*/ 1662651 h 1836358"/>
              <a:gd name="connsiteX5" fmla="*/ 2161557 w 2237031"/>
              <a:gd name="connsiteY5" fmla="*/ 1836358 h 1836358"/>
              <a:gd name="connsiteX0" fmla="*/ 198390 w 2187888"/>
              <a:gd name="connsiteY0" fmla="*/ 54180 h 1836358"/>
              <a:gd name="connsiteX1" fmla="*/ 95119 w 2187888"/>
              <a:gd name="connsiteY1" fmla="*/ 38139 h 1836358"/>
              <a:gd name="connsiteX2" fmla="*/ 3378 w 2187888"/>
              <a:gd name="connsiteY2" fmla="*/ 590087 h 1836358"/>
              <a:gd name="connsiteX3" fmla="*/ 996736 w 2187888"/>
              <a:gd name="connsiteY3" fmla="*/ 1388683 h 1836358"/>
              <a:gd name="connsiteX4" fmla="*/ 2187861 w 2187888"/>
              <a:gd name="connsiteY4" fmla="*/ 1662651 h 1836358"/>
              <a:gd name="connsiteX5" fmla="*/ 2112414 w 2187888"/>
              <a:gd name="connsiteY5" fmla="*/ 1836358 h 18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87888" h="1836358">
                <a:moveTo>
                  <a:pt x="198390" y="54180"/>
                </a:moveTo>
                <a:cubicBezTo>
                  <a:pt x="189910" y="49919"/>
                  <a:pt x="119684" y="-54354"/>
                  <a:pt x="95119" y="38139"/>
                </a:cubicBezTo>
                <a:cubicBezTo>
                  <a:pt x="70555" y="130632"/>
                  <a:pt x="-18304" y="536446"/>
                  <a:pt x="3378" y="590087"/>
                </a:cubicBezTo>
                <a:cubicBezTo>
                  <a:pt x="25060" y="643728"/>
                  <a:pt x="746955" y="1167059"/>
                  <a:pt x="996736" y="1388683"/>
                </a:cubicBezTo>
                <a:cubicBezTo>
                  <a:pt x="1246517" y="1610307"/>
                  <a:pt x="2010646" y="1643601"/>
                  <a:pt x="2187861" y="1662651"/>
                </a:cubicBezTo>
                <a:cubicBezTo>
                  <a:pt x="2188864" y="1786476"/>
                  <a:pt x="2162545" y="1766173"/>
                  <a:pt x="2112414" y="1836358"/>
                </a:cubicBezTo>
              </a:path>
            </a:pathLst>
          </a:custGeom>
          <a:noFill/>
          <a:ln w="3810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Forma libre: forma 37">
            <a:extLst>
              <a:ext uri="{FF2B5EF4-FFF2-40B4-BE49-F238E27FC236}">
                <a16:creationId xmlns:a16="http://schemas.microsoft.com/office/drawing/2014/main" id="{71B6E3C1-404B-6454-A89F-4B5679A4AD64}"/>
              </a:ext>
            </a:extLst>
          </p:cNvPr>
          <p:cNvSpPr/>
          <p:nvPr/>
        </p:nvSpPr>
        <p:spPr>
          <a:xfrm>
            <a:off x="8086726" y="3337258"/>
            <a:ext cx="1816409" cy="1659857"/>
          </a:xfrm>
          <a:custGeom>
            <a:avLst/>
            <a:gdLst>
              <a:gd name="connsiteX0" fmla="*/ 0 w 1823974"/>
              <a:gd name="connsiteY0" fmla="*/ 0 h 1612232"/>
              <a:gd name="connsiteX1" fmla="*/ 753979 w 1823974"/>
              <a:gd name="connsiteY1" fmla="*/ 264695 h 1612232"/>
              <a:gd name="connsiteX2" fmla="*/ 713874 w 1823974"/>
              <a:gd name="connsiteY2" fmla="*/ 1114927 h 1612232"/>
              <a:gd name="connsiteX3" fmla="*/ 1756611 w 1823974"/>
              <a:gd name="connsiteY3" fmla="*/ 1323474 h 1612232"/>
              <a:gd name="connsiteX4" fmla="*/ 1724526 w 1823974"/>
              <a:gd name="connsiteY4" fmla="*/ 1612232 h 1612232"/>
              <a:gd name="connsiteX5" fmla="*/ 1724526 w 1823974"/>
              <a:gd name="connsiteY5" fmla="*/ 1612232 h 1612232"/>
              <a:gd name="connsiteX0" fmla="*/ 0 w 1814449"/>
              <a:gd name="connsiteY0" fmla="*/ 0 h 1659857"/>
              <a:gd name="connsiteX1" fmla="*/ 744454 w 1814449"/>
              <a:gd name="connsiteY1" fmla="*/ 312320 h 1659857"/>
              <a:gd name="connsiteX2" fmla="*/ 704349 w 1814449"/>
              <a:gd name="connsiteY2" fmla="*/ 1162552 h 1659857"/>
              <a:gd name="connsiteX3" fmla="*/ 1747086 w 1814449"/>
              <a:gd name="connsiteY3" fmla="*/ 1371099 h 1659857"/>
              <a:gd name="connsiteX4" fmla="*/ 1715001 w 1814449"/>
              <a:gd name="connsiteY4" fmla="*/ 1659857 h 1659857"/>
              <a:gd name="connsiteX5" fmla="*/ 1715001 w 1814449"/>
              <a:gd name="connsiteY5" fmla="*/ 1659857 h 1659857"/>
              <a:gd name="connsiteX0" fmla="*/ 0 w 1814449"/>
              <a:gd name="connsiteY0" fmla="*/ 0 h 1659857"/>
              <a:gd name="connsiteX1" fmla="*/ 744454 w 1814449"/>
              <a:gd name="connsiteY1" fmla="*/ 312320 h 1659857"/>
              <a:gd name="connsiteX2" fmla="*/ 704349 w 1814449"/>
              <a:gd name="connsiteY2" fmla="*/ 1162552 h 1659857"/>
              <a:gd name="connsiteX3" fmla="*/ 1747086 w 1814449"/>
              <a:gd name="connsiteY3" fmla="*/ 1371099 h 1659857"/>
              <a:gd name="connsiteX4" fmla="*/ 1715001 w 1814449"/>
              <a:gd name="connsiteY4" fmla="*/ 1659857 h 1659857"/>
              <a:gd name="connsiteX5" fmla="*/ 1715001 w 1814449"/>
              <a:gd name="connsiteY5" fmla="*/ 1659857 h 1659857"/>
              <a:gd name="connsiteX0" fmla="*/ 0 w 1814449"/>
              <a:gd name="connsiteY0" fmla="*/ 0 h 1659857"/>
              <a:gd name="connsiteX1" fmla="*/ 734929 w 1814449"/>
              <a:gd name="connsiteY1" fmla="*/ 255170 h 1659857"/>
              <a:gd name="connsiteX2" fmla="*/ 704349 w 1814449"/>
              <a:gd name="connsiteY2" fmla="*/ 1162552 h 1659857"/>
              <a:gd name="connsiteX3" fmla="*/ 1747086 w 1814449"/>
              <a:gd name="connsiteY3" fmla="*/ 1371099 h 1659857"/>
              <a:gd name="connsiteX4" fmla="*/ 1715001 w 1814449"/>
              <a:gd name="connsiteY4" fmla="*/ 1659857 h 1659857"/>
              <a:gd name="connsiteX5" fmla="*/ 1715001 w 1814449"/>
              <a:gd name="connsiteY5" fmla="*/ 1659857 h 1659857"/>
              <a:gd name="connsiteX0" fmla="*/ 0 w 1814449"/>
              <a:gd name="connsiteY0" fmla="*/ 0 h 1659857"/>
              <a:gd name="connsiteX1" fmla="*/ 734929 w 1814449"/>
              <a:gd name="connsiteY1" fmla="*/ 255170 h 1659857"/>
              <a:gd name="connsiteX2" fmla="*/ 704349 w 1814449"/>
              <a:gd name="connsiteY2" fmla="*/ 1162552 h 1659857"/>
              <a:gd name="connsiteX3" fmla="*/ 1747086 w 1814449"/>
              <a:gd name="connsiteY3" fmla="*/ 1371099 h 1659857"/>
              <a:gd name="connsiteX4" fmla="*/ 1715001 w 1814449"/>
              <a:gd name="connsiteY4" fmla="*/ 1659857 h 1659857"/>
              <a:gd name="connsiteX5" fmla="*/ 1715001 w 1814449"/>
              <a:gd name="connsiteY5" fmla="*/ 1659857 h 1659857"/>
              <a:gd name="connsiteX0" fmla="*/ 0 w 1822840"/>
              <a:gd name="connsiteY0" fmla="*/ 0 h 1659857"/>
              <a:gd name="connsiteX1" fmla="*/ 734929 w 1822840"/>
              <a:gd name="connsiteY1" fmla="*/ 255170 h 1659857"/>
              <a:gd name="connsiteX2" fmla="*/ 590049 w 1822840"/>
              <a:gd name="connsiteY2" fmla="*/ 1114927 h 1659857"/>
              <a:gd name="connsiteX3" fmla="*/ 1747086 w 1822840"/>
              <a:gd name="connsiteY3" fmla="*/ 1371099 h 1659857"/>
              <a:gd name="connsiteX4" fmla="*/ 1715001 w 1822840"/>
              <a:gd name="connsiteY4" fmla="*/ 1659857 h 1659857"/>
              <a:gd name="connsiteX5" fmla="*/ 1715001 w 1822840"/>
              <a:gd name="connsiteY5" fmla="*/ 1659857 h 1659857"/>
              <a:gd name="connsiteX0" fmla="*/ 0 w 1822840"/>
              <a:gd name="connsiteY0" fmla="*/ 0 h 1659857"/>
              <a:gd name="connsiteX1" fmla="*/ 734929 w 1822840"/>
              <a:gd name="connsiteY1" fmla="*/ 255170 h 1659857"/>
              <a:gd name="connsiteX2" fmla="*/ 590049 w 1822840"/>
              <a:gd name="connsiteY2" fmla="*/ 1114927 h 1659857"/>
              <a:gd name="connsiteX3" fmla="*/ 1747086 w 1822840"/>
              <a:gd name="connsiteY3" fmla="*/ 1371099 h 1659857"/>
              <a:gd name="connsiteX4" fmla="*/ 1715001 w 1822840"/>
              <a:gd name="connsiteY4" fmla="*/ 1659857 h 1659857"/>
              <a:gd name="connsiteX5" fmla="*/ 1715001 w 1822840"/>
              <a:gd name="connsiteY5" fmla="*/ 1659857 h 1659857"/>
              <a:gd name="connsiteX0" fmla="*/ 0 w 1822840"/>
              <a:gd name="connsiteY0" fmla="*/ 0 h 1659857"/>
              <a:gd name="connsiteX1" fmla="*/ 734929 w 1822840"/>
              <a:gd name="connsiteY1" fmla="*/ 255170 h 1659857"/>
              <a:gd name="connsiteX2" fmla="*/ 590049 w 1822840"/>
              <a:gd name="connsiteY2" fmla="*/ 1114927 h 1659857"/>
              <a:gd name="connsiteX3" fmla="*/ 1747086 w 1822840"/>
              <a:gd name="connsiteY3" fmla="*/ 1371099 h 1659857"/>
              <a:gd name="connsiteX4" fmla="*/ 1715001 w 1822840"/>
              <a:gd name="connsiteY4" fmla="*/ 1659857 h 1659857"/>
              <a:gd name="connsiteX5" fmla="*/ 1715001 w 1822840"/>
              <a:gd name="connsiteY5" fmla="*/ 1659857 h 1659857"/>
              <a:gd name="connsiteX0" fmla="*/ 0 w 1822840"/>
              <a:gd name="connsiteY0" fmla="*/ 0 h 1659857"/>
              <a:gd name="connsiteX1" fmla="*/ 734929 w 1822840"/>
              <a:gd name="connsiteY1" fmla="*/ 255170 h 1659857"/>
              <a:gd name="connsiteX2" fmla="*/ 590049 w 1822840"/>
              <a:gd name="connsiteY2" fmla="*/ 1114927 h 1659857"/>
              <a:gd name="connsiteX3" fmla="*/ 1747086 w 1822840"/>
              <a:gd name="connsiteY3" fmla="*/ 1371099 h 1659857"/>
              <a:gd name="connsiteX4" fmla="*/ 1715001 w 1822840"/>
              <a:gd name="connsiteY4" fmla="*/ 1659857 h 1659857"/>
              <a:gd name="connsiteX5" fmla="*/ 1715001 w 1822840"/>
              <a:gd name="connsiteY5" fmla="*/ 1659857 h 1659857"/>
              <a:gd name="connsiteX0" fmla="*/ 0 w 1821440"/>
              <a:gd name="connsiteY0" fmla="*/ 0 h 1659857"/>
              <a:gd name="connsiteX1" fmla="*/ 734929 w 1821440"/>
              <a:gd name="connsiteY1" fmla="*/ 255170 h 1659857"/>
              <a:gd name="connsiteX2" fmla="*/ 609099 w 1821440"/>
              <a:gd name="connsiteY2" fmla="*/ 1086352 h 1659857"/>
              <a:gd name="connsiteX3" fmla="*/ 1747086 w 1821440"/>
              <a:gd name="connsiteY3" fmla="*/ 1371099 h 1659857"/>
              <a:gd name="connsiteX4" fmla="*/ 1715001 w 1821440"/>
              <a:gd name="connsiteY4" fmla="*/ 1659857 h 1659857"/>
              <a:gd name="connsiteX5" fmla="*/ 1715001 w 1821440"/>
              <a:gd name="connsiteY5" fmla="*/ 1659857 h 1659857"/>
              <a:gd name="connsiteX0" fmla="*/ 0 w 1821440"/>
              <a:gd name="connsiteY0" fmla="*/ 0 h 1659857"/>
              <a:gd name="connsiteX1" fmla="*/ 734929 w 1821440"/>
              <a:gd name="connsiteY1" fmla="*/ 255170 h 1659857"/>
              <a:gd name="connsiteX2" fmla="*/ 609099 w 1821440"/>
              <a:gd name="connsiteY2" fmla="*/ 1086352 h 1659857"/>
              <a:gd name="connsiteX3" fmla="*/ 1747086 w 1821440"/>
              <a:gd name="connsiteY3" fmla="*/ 1371099 h 1659857"/>
              <a:gd name="connsiteX4" fmla="*/ 1715001 w 1821440"/>
              <a:gd name="connsiteY4" fmla="*/ 1659857 h 1659857"/>
              <a:gd name="connsiteX5" fmla="*/ 1715001 w 1821440"/>
              <a:gd name="connsiteY5" fmla="*/ 1659857 h 1659857"/>
              <a:gd name="connsiteX0" fmla="*/ 0 w 1821440"/>
              <a:gd name="connsiteY0" fmla="*/ 0 h 1659857"/>
              <a:gd name="connsiteX1" fmla="*/ 734929 w 1821440"/>
              <a:gd name="connsiteY1" fmla="*/ 255170 h 1659857"/>
              <a:gd name="connsiteX2" fmla="*/ 609099 w 1821440"/>
              <a:gd name="connsiteY2" fmla="*/ 1086352 h 1659857"/>
              <a:gd name="connsiteX3" fmla="*/ 1747086 w 1821440"/>
              <a:gd name="connsiteY3" fmla="*/ 1371099 h 1659857"/>
              <a:gd name="connsiteX4" fmla="*/ 1715001 w 1821440"/>
              <a:gd name="connsiteY4" fmla="*/ 1659857 h 1659857"/>
              <a:gd name="connsiteX5" fmla="*/ 1715001 w 1821440"/>
              <a:gd name="connsiteY5" fmla="*/ 1659857 h 1659857"/>
              <a:gd name="connsiteX0" fmla="*/ 0 w 1754208"/>
              <a:gd name="connsiteY0" fmla="*/ 0 h 1659857"/>
              <a:gd name="connsiteX1" fmla="*/ 734929 w 1754208"/>
              <a:gd name="connsiteY1" fmla="*/ 255170 h 1659857"/>
              <a:gd name="connsiteX2" fmla="*/ 609099 w 1754208"/>
              <a:gd name="connsiteY2" fmla="*/ 1086352 h 1659857"/>
              <a:gd name="connsiteX3" fmla="*/ 1747086 w 1754208"/>
              <a:gd name="connsiteY3" fmla="*/ 1371099 h 1659857"/>
              <a:gd name="connsiteX4" fmla="*/ 1715001 w 1754208"/>
              <a:gd name="connsiteY4" fmla="*/ 1659857 h 1659857"/>
              <a:gd name="connsiteX5" fmla="*/ 1715001 w 1754208"/>
              <a:gd name="connsiteY5" fmla="*/ 1659857 h 1659857"/>
              <a:gd name="connsiteX0" fmla="*/ 0 w 1812964"/>
              <a:gd name="connsiteY0" fmla="*/ 0 h 1659857"/>
              <a:gd name="connsiteX1" fmla="*/ 734929 w 1812964"/>
              <a:gd name="connsiteY1" fmla="*/ 255170 h 1659857"/>
              <a:gd name="connsiteX2" fmla="*/ 609099 w 1812964"/>
              <a:gd name="connsiteY2" fmla="*/ 1086352 h 1659857"/>
              <a:gd name="connsiteX3" fmla="*/ 1808998 w 1812964"/>
              <a:gd name="connsiteY3" fmla="*/ 1437774 h 1659857"/>
              <a:gd name="connsiteX4" fmla="*/ 1715001 w 1812964"/>
              <a:gd name="connsiteY4" fmla="*/ 1659857 h 1659857"/>
              <a:gd name="connsiteX5" fmla="*/ 1715001 w 1812964"/>
              <a:gd name="connsiteY5" fmla="*/ 1659857 h 1659857"/>
              <a:gd name="connsiteX0" fmla="*/ 0 w 1812964"/>
              <a:gd name="connsiteY0" fmla="*/ 0 h 1659857"/>
              <a:gd name="connsiteX1" fmla="*/ 734929 w 1812964"/>
              <a:gd name="connsiteY1" fmla="*/ 255170 h 1659857"/>
              <a:gd name="connsiteX2" fmla="*/ 609099 w 1812964"/>
              <a:gd name="connsiteY2" fmla="*/ 1086352 h 1659857"/>
              <a:gd name="connsiteX3" fmla="*/ 1808998 w 1812964"/>
              <a:gd name="connsiteY3" fmla="*/ 1437774 h 1659857"/>
              <a:gd name="connsiteX4" fmla="*/ 1715001 w 1812964"/>
              <a:gd name="connsiteY4" fmla="*/ 1659857 h 1659857"/>
              <a:gd name="connsiteX5" fmla="*/ 1715001 w 1812964"/>
              <a:gd name="connsiteY5" fmla="*/ 1659857 h 1659857"/>
              <a:gd name="connsiteX0" fmla="*/ 0 w 1873409"/>
              <a:gd name="connsiteY0" fmla="*/ 0 h 1659857"/>
              <a:gd name="connsiteX1" fmla="*/ 734929 w 1873409"/>
              <a:gd name="connsiteY1" fmla="*/ 255170 h 1659857"/>
              <a:gd name="connsiteX2" fmla="*/ 590049 w 1873409"/>
              <a:gd name="connsiteY2" fmla="*/ 1095877 h 1659857"/>
              <a:gd name="connsiteX3" fmla="*/ 1808998 w 1873409"/>
              <a:gd name="connsiteY3" fmla="*/ 1437774 h 1659857"/>
              <a:gd name="connsiteX4" fmla="*/ 1715001 w 1873409"/>
              <a:gd name="connsiteY4" fmla="*/ 1659857 h 1659857"/>
              <a:gd name="connsiteX5" fmla="*/ 1715001 w 1873409"/>
              <a:gd name="connsiteY5" fmla="*/ 1659857 h 1659857"/>
              <a:gd name="connsiteX0" fmla="*/ 0 w 1816409"/>
              <a:gd name="connsiteY0" fmla="*/ 0 h 1659857"/>
              <a:gd name="connsiteX1" fmla="*/ 734929 w 1816409"/>
              <a:gd name="connsiteY1" fmla="*/ 255170 h 1659857"/>
              <a:gd name="connsiteX2" fmla="*/ 590049 w 1816409"/>
              <a:gd name="connsiteY2" fmla="*/ 1095877 h 1659857"/>
              <a:gd name="connsiteX3" fmla="*/ 1808998 w 1816409"/>
              <a:gd name="connsiteY3" fmla="*/ 1437774 h 1659857"/>
              <a:gd name="connsiteX4" fmla="*/ 1715001 w 1816409"/>
              <a:gd name="connsiteY4" fmla="*/ 1659857 h 1659857"/>
              <a:gd name="connsiteX5" fmla="*/ 1715001 w 1816409"/>
              <a:gd name="connsiteY5" fmla="*/ 1659857 h 1659857"/>
              <a:gd name="connsiteX0" fmla="*/ 0 w 1816409"/>
              <a:gd name="connsiteY0" fmla="*/ 0 h 1659857"/>
              <a:gd name="connsiteX1" fmla="*/ 711117 w 1816409"/>
              <a:gd name="connsiteY1" fmla="*/ 302795 h 1659857"/>
              <a:gd name="connsiteX2" fmla="*/ 590049 w 1816409"/>
              <a:gd name="connsiteY2" fmla="*/ 1095877 h 1659857"/>
              <a:gd name="connsiteX3" fmla="*/ 1808998 w 1816409"/>
              <a:gd name="connsiteY3" fmla="*/ 1437774 h 1659857"/>
              <a:gd name="connsiteX4" fmla="*/ 1715001 w 1816409"/>
              <a:gd name="connsiteY4" fmla="*/ 1659857 h 1659857"/>
              <a:gd name="connsiteX5" fmla="*/ 1715001 w 1816409"/>
              <a:gd name="connsiteY5" fmla="*/ 1659857 h 165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16409" h="1659857">
                <a:moveTo>
                  <a:pt x="0" y="0"/>
                </a:moveTo>
                <a:cubicBezTo>
                  <a:pt x="303212" y="96587"/>
                  <a:pt x="612776" y="120149"/>
                  <a:pt x="711117" y="302795"/>
                </a:cubicBezTo>
                <a:cubicBezTo>
                  <a:pt x="809458" y="485441"/>
                  <a:pt x="407069" y="906714"/>
                  <a:pt x="590049" y="1095877"/>
                </a:cubicBezTo>
                <a:cubicBezTo>
                  <a:pt x="773029" y="1285040"/>
                  <a:pt x="1769144" y="1324727"/>
                  <a:pt x="1808998" y="1437774"/>
                </a:cubicBezTo>
                <a:cubicBezTo>
                  <a:pt x="1848852" y="1550821"/>
                  <a:pt x="1715001" y="1659857"/>
                  <a:pt x="1715001" y="1659857"/>
                </a:cubicBezTo>
                <a:lnTo>
                  <a:pt x="1715001" y="1659857"/>
                </a:lnTo>
              </a:path>
            </a:pathLst>
          </a:custGeom>
          <a:noFill/>
          <a:ln w="3810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9" name="Forma libre: forma 38">
            <a:extLst>
              <a:ext uri="{FF2B5EF4-FFF2-40B4-BE49-F238E27FC236}">
                <a16:creationId xmlns:a16="http://schemas.microsoft.com/office/drawing/2014/main" id="{D9270E34-2B6C-6920-6E48-4677FC35012E}"/>
              </a:ext>
            </a:extLst>
          </p:cNvPr>
          <p:cNvSpPr/>
          <p:nvPr/>
        </p:nvSpPr>
        <p:spPr>
          <a:xfrm>
            <a:off x="8782414" y="2245809"/>
            <a:ext cx="1786572" cy="1716591"/>
          </a:xfrm>
          <a:custGeom>
            <a:avLst/>
            <a:gdLst>
              <a:gd name="connsiteX0" fmla="*/ 1560949 w 1922787"/>
              <a:gd name="connsiteY0" fmla="*/ 1743252 h 1743252"/>
              <a:gd name="connsiteX1" fmla="*/ 1832411 w 1922787"/>
              <a:gd name="connsiteY1" fmla="*/ 481190 h 1743252"/>
              <a:gd name="connsiteX2" fmla="*/ 184586 w 1922787"/>
              <a:gd name="connsiteY2" fmla="*/ 177 h 1743252"/>
              <a:gd name="connsiteX3" fmla="*/ 127436 w 1922787"/>
              <a:gd name="connsiteY3" fmla="*/ 428802 h 1743252"/>
              <a:gd name="connsiteX4" fmla="*/ 970399 w 1922787"/>
              <a:gd name="connsiteY4" fmla="*/ 733602 h 1743252"/>
              <a:gd name="connsiteX5" fmla="*/ 1032311 w 1922787"/>
              <a:gd name="connsiteY5" fmla="*/ 857427 h 1743252"/>
              <a:gd name="connsiteX0" fmla="*/ 1546287 w 1908125"/>
              <a:gd name="connsiteY0" fmla="*/ 1743249 h 1743249"/>
              <a:gd name="connsiteX1" fmla="*/ 1817749 w 1908125"/>
              <a:gd name="connsiteY1" fmla="*/ 481187 h 1743249"/>
              <a:gd name="connsiteX2" fmla="*/ 169924 w 1908125"/>
              <a:gd name="connsiteY2" fmla="*/ 174 h 1743249"/>
              <a:gd name="connsiteX3" fmla="*/ 112774 w 1908125"/>
              <a:gd name="connsiteY3" fmla="*/ 428799 h 1743249"/>
              <a:gd name="connsiteX4" fmla="*/ 701014 w 1908125"/>
              <a:gd name="connsiteY4" fmla="*/ 690361 h 1743249"/>
              <a:gd name="connsiteX5" fmla="*/ 1017649 w 1908125"/>
              <a:gd name="connsiteY5" fmla="*/ 857424 h 1743249"/>
              <a:gd name="connsiteX0" fmla="*/ 1514804 w 1876642"/>
              <a:gd name="connsiteY0" fmla="*/ 1743299 h 1743299"/>
              <a:gd name="connsiteX1" fmla="*/ 1786266 w 1876642"/>
              <a:gd name="connsiteY1" fmla="*/ 481237 h 1743299"/>
              <a:gd name="connsiteX2" fmla="*/ 138441 w 1876642"/>
              <a:gd name="connsiteY2" fmla="*/ 224 h 1743299"/>
              <a:gd name="connsiteX3" fmla="*/ 152792 w 1876642"/>
              <a:gd name="connsiteY3" fmla="*/ 528296 h 1743299"/>
              <a:gd name="connsiteX4" fmla="*/ 669531 w 1876642"/>
              <a:gd name="connsiteY4" fmla="*/ 690411 h 1743299"/>
              <a:gd name="connsiteX5" fmla="*/ 986166 w 1876642"/>
              <a:gd name="connsiteY5" fmla="*/ 857474 h 1743299"/>
              <a:gd name="connsiteX0" fmla="*/ 1446813 w 1801215"/>
              <a:gd name="connsiteY0" fmla="*/ 1557989 h 1557989"/>
              <a:gd name="connsiteX1" fmla="*/ 1718275 w 1801215"/>
              <a:gd name="connsiteY1" fmla="*/ 295927 h 1557989"/>
              <a:gd name="connsiteX2" fmla="*/ 173233 w 1801215"/>
              <a:gd name="connsiteY2" fmla="*/ 838 h 1557989"/>
              <a:gd name="connsiteX3" fmla="*/ 84801 w 1801215"/>
              <a:gd name="connsiteY3" fmla="*/ 342986 h 1557989"/>
              <a:gd name="connsiteX4" fmla="*/ 601540 w 1801215"/>
              <a:gd name="connsiteY4" fmla="*/ 505101 h 1557989"/>
              <a:gd name="connsiteX5" fmla="*/ 918175 w 1801215"/>
              <a:gd name="connsiteY5" fmla="*/ 672164 h 1557989"/>
              <a:gd name="connsiteX0" fmla="*/ 1428428 w 1782830"/>
              <a:gd name="connsiteY0" fmla="*/ 1629390 h 1629390"/>
              <a:gd name="connsiteX1" fmla="*/ 1699890 w 1782830"/>
              <a:gd name="connsiteY1" fmla="*/ 367328 h 1629390"/>
              <a:gd name="connsiteX2" fmla="*/ 154848 w 1782830"/>
              <a:gd name="connsiteY2" fmla="*/ 72239 h 1629390"/>
              <a:gd name="connsiteX3" fmla="*/ 66416 w 1782830"/>
              <a:gd name="connsiteY3" fmla="*/ 414387 h 1629390"/>
              <a:gd name="connsiteX4" fmla="*/ 583155 w 1782830"/>
              <a:gd name="connsiteY4" fmla="*/ 576502 h 1629390"/>
              <a:gd name="connsiteX5" fmla="*/ 899790 w 1782830"/>
              <a:gd name="connsiteY5" fmla="*/ 743565 h 1629390"/>
              <a:gd name="connsiteX0" fmla="*/ 1447678 w 1813077"/>
              <a:gd name="connsiteY0" fmla="*/ 1557607 h 1557607"/>
              <a:gd name="connsiteX1" fmla="*/ 1732547 w 1813077"/>
              <a:gd name="connsiteY1" fmla="*/ 420935 h 1557607"/>
              <a:gd name="connsiteX2" fmla="*/ 174098 w 1813077"/>
              <a:gd name="connsiteY2" fmla="*/ 456 h 1557607"/>
              <a:gd name="connsiteX3" fmla="*/ 85666 w 1813077"/>
              <a:gd name="connsiteY3" fmla="*/ 342604 h 1557607"/>
              <a:gd name="connsiteX4" fmla="*/ 602405 w 1813077"/>
              <a:gd name="connsiteY4" fmla="*/ 504719 h 1557607"/>
              <a:gd name="connsiteX5" fmla="*/ 919040 w 1813077"/>
              <a:gd name="connsiteY5" fmla="*/ 671782 h 1557607"/>
              <a:gd name="connsiteX0" fmla="*/ 1447678 w 1739056"/>
              <a:gd name="connsiteY0" fmla="*/ 1557607 h 1557607"/>
              <a:gd name="connsiteX1" fmla="*/ 1732547 w 1739056"/>
              <a:gd name="connsiteY1" fmla="*/ 420935 h 1557607"/>
              <a:gd name="connsiteX2" fmla="*/ 174098 w 1739056"/>
              <a:gd name="connsiteY2" fmla="*/ 456 h 1557607"/>
              <a:gd name="connsiteX3" fmla="*/ 85666 w 1739056"/>
              <a:gd name="connsiteY3" fmla="*/ 342604 h 1557607"/>
              <a:gd name="connsiteX4" fmla="*/ 602405 w 1739056"/>
              <a:gd name="connsiteY4" fmla="*/ 504719 h 1557607"/>
              <a:gd name="connsiteX5" fmla="*/ 919040 w 1739056"/>
              <a:gd name="connsiteY5" fmla="*/ 671782 h 1557607"/>
              <a:gd name="connsiteX0" fmla="*/ 1385025 w 1676403"/>
              <a:gd name="connsiteY0" fmla="*/ 1558462 h 1558462"/>
              <a:gd name="connsiteX1" fmla="*/ 1669894 w 1676403"/>
              <a:gd name="connsiteY1" fmla="*/ 421790 h 1558462"/>
              <a:gd name="connsiteX2" fmla="*/ 111445 w 1676403"/>
              <a:gd name="connsiteY2" fmla="*/ 1311 h 1558462"/>
              <a:gd name="connsiteX3" fmla="*/ 23013 w 1676403"/>
              <a:gd name="connsiteY3" fmla="*/ 343459 h 1558462"/>
              <a:gd name="connsiteX4" fmla="*/ 539752 w 1676403"/>
              <a:gd name="connsiteY4" fmla="*/ 505574 h 1558462"/>
              <a:gd name="connsiteX5" fmla="*/ 856387 w 1676403"/>
              <a:gd name="connsiteY5" fmla="*/ 672637 h 155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6403" h="1558462">
                <a:moveTo>
                  <a:pt x="1385025" y="1558462"/>
                </a:moveTo>
                <a:cubicBezTo>
                  <a:pt x="1635453" y="1072687"/>
                  <a:pt x="1698935" y="504040"/>
                  <a:pt x="1669894" y="421790"/>
                </a:cubicBezTo>
                <a:cubicBezTo>
                  <a:pt x="1640853" y="339540"/>
                  <a:pt x="158015" y="-24548"/>
                  <a:pt x="111445" y="1311"/>
                </a:cubicBezTo>
                <a:cubicBezTo>
                  <a:pt x="64875" y="27170"/>
                  <a:pt x="-48371" y="259415"/>
                  <a:pt x="23013" y="343459"/>
                </a:cubicBezTo>
                <a:cubicBezTo>
                  <a:pt x="94398" y="427503"/>
                  <a:pt x="388939" y="434136"/>
                  <a:pt x="539752" y="505574"/>
                </a:cubicBezTo>
                <a:cubicBezTo>
                  <a:pt x="690565" y="577012"/>
                  <a:pt x="900837" y="646443"/>
                  <a:pt x="856387" y="672637"/>
                </a:cubicBezTo>
              </a:path>
            </a:pathLst>
          </a:custGeom>
          <a:noFill/>
          <a:ln w="3810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Forma libre: forma 39">
            <a:extLst>
              <a:ext uri="{FF2B5EF4-FFF2-40B4-BE49-F238E27FC236}">
                <a16:creationId xmlns:a16="http://schemas.microsoft.com/office/drawing/2014/main" id="{6217E668-9188-21AB-4ADE-E9C1942BEC16}"/>
              </a:ext>
            </a:extLst>
          </p:cNvPr>
          <p:cNvSpPr/>
          <p:nvPr/>
        </p:nvSpPr>
        <p:spPr>
          <a:xfrm>
            <a:off x="9910763" y="4219575"/>
            <a:ext cx="276225" cy="819150"/>
          </a:xfrm>
          <a:custGeom>
            <a:avLst/>
            <a:gdLst>
              <a:gd name="connsiteX0" fmla="*/ 276225 w 276225"/>
              <a:gd name="connsiteY0" fmla="*/ 0 h 819150"/>
              <a:gd name="connsiteX1" fmla="*/ 0 w 276225"/>
              <a:gd name="connsiteY1" fmla="*/ 81915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5" h="819150">
                <a:moveTo>
                  <a:pt x="276225" y="0"/>
                </a:moveTo>
                <a:lnTo>
                  <a:pt x="0" y="819150"/>
                </a:lnTo>
              </a:path>
            </a:pathLst>
          </a:custGeom>
          <a:noFill/>
          <a:ln w="3810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5A8A741A-5D6C-49EB-0B07-04DA979D7719}"/>
              </a:ext>
            </a:extLst>
          </p:cNvPr>
          <p:cNvSpPr/>
          <p:nvPr/>
        </p:nvSpPr>
        <p:spPr>
          <a:xfrm>
            <a:off x="4387516" y="2598821"/>
            <a:ext cx="200526" cy="184484"/>
          </a:xfrm>
          <a:prstGeom prst="ellipse">
            <a:avLst/>
          </a:prstGeom>
          <a:noFill/>
          <a:ln w="5715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97B671DF-AF62-9B1B-50A4-10FA99B2EBF6}"/>
              </a:ext>
            </a:extLst>
          </p:cNvPr>
          <p:cNvSpPr/>
          <p:nvPr/>
        </p:nvSpPr>
        <p:spPr>
          <a:xfrm>
            <a:off x="2752814" y="2153567"/>
            <a:ext cx="200526" cy="184484"/>
          </a:xfrm>
          <a:prstGeom prst="ellipse">
            <a:avLst/>
          </a:prstGeom>
          <a:noFill/>
          <a:ln w="5715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80FD8297-6C00-E01E-02DB-30D50A6557AE}"/>
              </a:ext>
            </a:extLst>
          </p:cNvPr>
          <p:cNvSpPr/>
          <p:nvPr/>
        </p:nvSpPr>
        <p:spPr>
          <a:xfrm>
            <a:off x="2624637" y="2582693"/>
            <a:ext cx="200526" cy="184484"/>
          </a:xfrm>
          <a:prstGeom prst="ellipse">
            <a:avLst/>
          </a:prstGeom>
          <a:noFill/>
          <a:ln w="5715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79EDBB48-3916-A0DF-13EB-E996CDE3C7C8}"/>
              </a:ext>
            </a:extLst>
          </p:cNvPr>
          <p:cNvSpPr/>
          <p:nvPr/>
        </p:nvSpPr>
        <p:spPr>
          <a:xfrm>
            <a:off x="2854830" y="2767177"/>
            <a:ext cx="200526" cy="184484"/>
          </a:xfrm>
          <a:prstGeom prst="ellipse">
            <a:avLst/>
          </a:prstGeom>
          <a:noFill/>
          <a:ln w="5715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D95DED99-6E00-3CBE-4C12-D5C988D1D2AE}"/>
              </a:ext>
            </a:extLst>
          </p:cNvPr>
          <p:cNvSpPr/>
          <p:nvPr/>
        </p:nvSpPr>
        <p:spPr>
          <a:xfrm>
            <a:off x="3175672" y="4571914"/>
            <a:ext cx="200526" cy="184484"/>
          </a:xfrm>
          <a:prstGeom prst="ellipse">
            <a:avLst/>
          </a:prstGeom>
          <a:noFill/>
          <a:ln w="5715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9A5A9CAF-AEA5-0F97-578E-DBFC6C665C8B}"/>
              </a:ext>
            </a:extLst>
          </p:cNvPr>
          <p:cNvSpPr/>
          <p:nvPr/>
        </p:nvSpPr>
        <p:spPr>
          <a:xfrm>
            <a:off x="2652551" y="3400715"/>
            <a:ext cx="200526" cy="184484"/>
          </a:xfrm>
          <a:prstGeom prst="ellipse">
            <a:avLst/>
          </a:prstGeom>
          <a:noFill/>
          <a:ln w="5715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8D759E92-7216-430F-C599-2AE4CA05625F}"/>
              </a:ext>
            </a:extLst>
          </p:cNvPr>
          <p:cNvSpPr/>
          <p:nvPr/>
        </p:nvSpPr>
        <p:spPr>
          <a:xfrm>
            <a:off x="1522751" y="3090110"/>
            <a:ext cx="200526" cy="184484"/>
          </a:xfrm>
          <a:prstGeom prst="ellipse">
            <a:avLst/>
          </a:prstGeom>
          <a:noFill/>
          <a:ln w="5715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818996C9-9689-DFCE-9984-7091BAF13437}"/>
              </a:ext>
            </a:extLst>
          </p:cNvPr>
          <p:cNvSpPr/>
          <p:nvPr/>
        </p:nvSpPr>
        <p:spPr>
          <a:xfrm>
            <a:off x="2452025" y="4403221"/>
            <a:ext cx="200526" cy="184484"/>
          </a:xfrm>
          <a:prstGeom prst="ellipse">
            <a:avLst/>
          </a:prstGeom>
          <a:noFill/>
          <a:ln w="5715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173545B8-584A-11CB-FD0B-63502BD59E2E}"/>
              </a:ext>
            </a:extLst>
          </p:cNvPr>
          <p:cNvSpPr/>
          <p:nvPr/>
        </p:nvSpPr>
        <p:spPr>
          <a:xfrm>
            <a:off x="3264568" y="5290845"/>
            <a:ext cx="200526" cy="184484"/>
          </a:xfrm>
          <a:prstGeom prst="ellipse">
            <a:avLst/>
          </a:prstGeom>
          <a:noFill/>
          <a:ln w="5715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DE150E3E-812F-09D5-1FC2-7FE99363B3FC}"/>
              </a:ext>
            </a:extLst>
          </p:cNvPr>
          <p:cNvSpPr/>
          <p:nvPr/>
        </p:nvSpPr>
        <p:spPr>
          <a:xfrm>
            <a:off x="3416355" y="4668253"/>
            <a:ext cx="200526" cy="184484"/>
          </a:xfrm>
          <a:prstGeom prst="ellipse">
            <a:avLst/>
          </a:prstGeom>
          <a:noFill/>
          <a:ln w="5715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F19F28B4-181C-C180-994B-D071FE6A6154}"/>
              </a:ext>
            </a:extLst>
          </p:cNvPr>
          <p:cNvCxnSpPr/>
          <p:nvPr/>
        </p:nvCxnSpPr>
        <p:spPr>
          <a:xfrm>
            <a:off x="3569368" y="4753768"/>
            <a:ext cx="545432" cy="184484"/>
          </a:xfrm>
          <a:prstGeom prst="line">
            <a:avLst/>
          </a:prstGeom>
          <a:ln w="38100">
            <a:solidFill>
              <a:srgbClr val="099A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Elipse 57">
            <a:extLst>
              <a:ext uri="{FF2B5EF4-FFF2-40B4-BE49-F238E27FC236}">
                <a16:creationId xmlns:a16="http://schemas.microsoft.com/office/drawing/2014/main" id="{4F57809F-9708-200A-540C-58C509CB251A}"/>
              </a:ext>
            </a:extLst>
          </p:cNvPr>
          <p:cNvSpPr/>
          <p:nvPr/>
        </p:nvSpPr>
        <p:spPr>
          <a:xfrm>
            <a:off x="3721155" y="4761789"/>
            <a:ext cx="200526" cy="184484"/>
          </a:xfrm>
          <a:prstGeom prst="ellipse">
            <a:avLst/>
          </a:prstGeom>
          <a:noFill/>
          <a:ln w="5715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4970F433-87E3-A232-2268-8C689095E5A2}"/>
              </a:ext>
            </a:extLst>
          </p:cNvPr>
          <p:cNvSpPr/>
          <p:nvPr/>
        </p:nvSpPr>
        <p:spPr>
          <a:xfrm>
            <a:off x="3953817" y="4617410"/>
            <a:ext cx="200526" cy="184484"/>
          </a:xfrm>
          <a:prstGeom prst="ellipse">
            <a:avLst/>
          </a:prstGeom>
          <a:noFill/>
          <a:ln w="5715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4" name="Elipse 63">
            <a:extLst>
              <a:ext uri="{FF2B5EF4-FFF2-40B4-BE49-F238E27FC236}">
                <a16:creationId xmlns:a16="http://schemas.microsoft.com/office/drawing/2014/main" id="{BCD3E8FE-579C-2AAB-8367-82C60EB67B98}"/>
              </a:ext>
            </a:extLst>
          </p:cNvPr>
          <p:cNvSpPr/>
          <p:nvPr/>
        </p:nvSpPr>
        <p:spPr>
          <a:xfrm>
            <a:off x="3913660" y="4841875"/>
            <a:ext cx="200526" cy="184484"/>
          </a:xfrm>
          <a:prstGeom prst="ellipse">
            <a:avLst/>
          </a:prstGeom>
          <a:noFill/>
          <a:ln w="5715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5" name="Elipse 64">
            <a:extLst>
              <a:ext uri="{FF2B5EF4-FFF2-40B4-BE49-F238E27FC236}">
                <a16:creationId xmlns:a16="http://schemas.microsoft.com/office/drawing/2014/main" id="{596CFA29-69A8-7D98-412C-1C266469DE04}"/>
              </a:ext>
            </a:extLst>
          </p:cNvPr>
          <p:cNvSpPr/>
          <p:nvPr/>
        </p:nvSpPr>
        <p:spPr>
          <a:xfrm>
            <a:off x="3842084" y="5047832"/>
            <a:ext cx="200526" cy="184484"/>
          </a:xfrm>
          <a:prstGeom prst="ellipse">
            <a:avLst/>
          </a:prstGeom>
          <a:noFill/>
          <a:ln w="57150">
            <a:solidFill>
              <a:srgbClr val="FE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439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D490C3-1313-4E6B-6367-E19EA799F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226ED47-7343-A9C0-3690-5ACCCB1FA1CC}"/>
              </a:ext>
            </a:extLst>
          </p:cNvPr>
          <p:cNvSpPr txBox="1"/>
          <p:nvPr/>
        </p:nvSpPr>
        <p:spPr>
          <a:xfrm>
            <a:off x="2032303" y="3060719"/>
            <a:ext cx="81273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dirty="0"/>
              <a:t>Muchas gracias por su atención.</a:t>
            </a:r>
          </a:p>
        </p:txBody>
      </p:sp>
    </p:spTree>
    <p:extLst>
      <p:ext uri="{BB962C8B-B14F-4D97-AF65-F5344CB8AC3E}">
        <p14:creationId xmlns:p14="http://schemas.microsoft.com/office/powerpoint/2010/main" val="38344542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1360</TotalTime>
  <Words>1367</Words>
  <Application>Microsoft Office PowerPoint</Application>
  <PresentationFormat>Panorámica</PresentationFormat>
  <Paragraphs>312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Google Sans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Alberto Varguez Moo</dc:creator>
  <cp:lastModifiedBy>Alberto Varguez Moo</cp:lastModifiedBy>
  <cp:revision>12</cp:revision>
  <dcterms:created xsi:type="dcterms:W3CDTF">2026-09-26T12:47:50Z</dcterms:created>
  <dcterms:modified xsi:type="dcterms:W3CDTF">2026-09-28T20:38:35Z</dcterms:modified>
</cp:coreProperties>
</file>